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2" r:id="rId2"/>
    <p:sldId id="302" r:id="rId3"/>
    <p:sldId id="273" r:id="rId4"/>
    <p:sldId id="322" r:id="rId5"/>
    <p:sldId id="323" r:id="rId6"/>
    <p:sldId id="303" r:id="rId7"/>
    <p:sldId id="304" r:id="rId8"/>
    <p:sldId id="305" r:id="rId9"/>
    <p:sldId id="306" r:id="rId10"/>
    <p:sldId id="310" r:id="rId11"/>
    <p:sldId id="315" r:id="rId12"/>
    <p:sldId id="316" r:id="rId13"/>
    <p:sldId id="307" r:id="rId14"/>
    <p:sldId id="311" r:id="rId15"/>
    <p:sldId id="317" r:id="rId16"/>
    <p:sldId id="308" r:id="rId17"/>
    <p:sldId id="312" r:id="rId18"/>
    <p:sldId id="318" r:id="rId19"/>
    <p:sldId id="309" r:id="rId20"/>
    <p:sldId id="313" r:id="rId21"/>
    <p:sldId id="314" r:id="rId22"/>
    <p:sldId id="319" r:id="rId23"/>
    <p:sldId id="320" r:id="rId24"/>
    <p:sldId id="321" r:id="rId25"/>
    <p:sldId id="325" r:id="rId26"/>
    <p:sldId id="324" r:id="rId27"/>
    <p:sldId id="326" r:id="rId28"/>
    <p:sldId id="327" r:id="rId29"/>
    <p:sldId id="328" r:id="rId30"/>
    <p:sldId id="329" r:id="rId31"/>
    <p:sldId id="333" r:id="rId32"/>
    <p:sldId id="330" r:id="rId33"/>
    <p:sldId id="331" r:id="rId34"/>
    <p:sldId id="332" r:id="rId35"/>
    <p:sldId id="33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32" autoAdjust="0"/>
  </p:normalViewPr>
  <p:slideViewPr>
    <p:cSldViewPr snapToGrid="0">
      <p:cViewPr varScale="1">
        <p:scale>
          <a:sx n="85" d="100"/>
          <a:sy n="85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b="1" dirty="0">
              <a:latin typeface="+mn-lt"/>
              <a:cs typeface="B Nazanin" panose="00000400000000000000" pitchFamily="2" charset="-78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/>
      <dgm:spPr/>
      <dgm:t>
        <a:bodyPr/>
        <a:lstStyle/>
        <a:p>
          <a:pPr algn="ctr" rtl="0"/>
          <a:r>
            <a:rPr lang="en-US" b="0" dirty="0"/>
            <a:t>Introduction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/>
      <dgm:spPr/>
      <dgm:t>
        <a:bodyPr/>
        <a:lstStyle/>
        <a:p>
          <a:pPr algn="ctr"/>
          <a:r>
            <a:rPr lang="en-US" b="0" dirty="0"/>
            <a:t>Theory &amp; Pipelines</a:t>
          </a: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/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/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/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/>
      <dgm:spPr/>
      <dgm:t>
        <a:bodyPr/>
        <a:lstStyle/>
        <a:p>
          <a:pPr algn="ctr"/>
          <a:r>
            <a:rPr lang="en-US" b="0" dirty="0"/>
            <a:t>Theory &amp; Pipelines</a:t>
          </a: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0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/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0F5305D-19CF-4573-AF71-8F4A6CF0159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A835AE-E358-43B4-A663-A8F9FD9A8B48}">
      <dgm:prSet phldrT="[Text]"/>
      <dgm:spPr/>
      <dgm:t>
        <a:bodyPr/>
        <a:lstStyle/>
        <a:p>
          <a:r>
            <a:rPr lang="en-US" dirty="0"/>
            <a:t>Prerequisites</a:t>
          </a:r>
        </a:p>
      </dgm:t>
    </dgm:pt>
    <dgm:pt modelId="{6089CD00-94DB-4A1E-8514-33B3990110E8}" type="parTrans" cxnId="{17821790-6E76-4AF8-8CB5-21DAF27E802D}">
      <dgm:prSet/>
      <dgm:spPr/>
      <dgm:t>
        <a:bodyPr/>
        <a:lstStyle/>
        <a:p>
          <a:endParaRPr lang="en-US"/>
        </a:p>
      </dgm:t>
    </dgm:pt>
    <dgm:pt modelId="{8A8AE235-5B30-413E-BF3B-4B5660730105}" type="sibTrans" cxnId="{17821790-6E76-4AF8-8CB5-21DAF27E802D}">
      <dgm:prSet/>
      <dgm:spPr/>
      <dgm:t>
        <a:bodyPr/>
        <a:lstStyle/>
        <a:p>
          <a:endParaRPr lang="en-US"/>
        </a:p>
      </dgm:t>
    </dgm:pt>
    <dgm:pt modelId="{B591D13D-8D55-4F10-95FB-CCFB122E4A45}">
      <dgm:prSet phldrT="[Text]"/>
      <dgm:spPr/>
      <dgm:t>
        <a:bodyPr/>
        <a:lstStyle/>
        <a:p>
          <a:r>
            <a:rPr lang="en-US" dirty="0"/>
            <a:t>Importing Frameworks</a:t>
          </a:r>
        </a:p>
      </dgm:t>
    </dgm:pt>
    <dgm:pt modelId="{A5C3C9AA-E3E5-4F2D-A25A-F82C529D6047}" type="parTrans" cxnId="{5C7754A4-A348-4190-ABAB-C14ABE7993C5}">
      <dgm:prSet/>
      <dgm:spPr/>
      <dgm:t>
        <a:bodyPr/>
        <a:lstStyle/>
        <a:p>
          <a:endParaRPr lang="en-US"/>
        </a:p>
      </dgm:t>
    </dgm:pt>
    <dgm:pt modelId="{6DE2CB3D-D4E3-44F7-BA5A-8692EFEA221A}" type="sibTrans" cxnId="{5C7754A4-A348-4190-ABAB-C14ABE7993C5}">
      <dgm:prSet/>
      <dgm:spPr/>
      <dgm:t>
        <a:bodyPr/>
        <a:lstStyle/>
        <a:p>
          <a:endParaRPr lang="en-US"/>
        </a:p>
      </dgm:t>
    </dgm:pt>
    <dgm:pt modelId="{F0B8BC46-AB43-42B3-8C70-F7C6CA44E0BB}">
      <dgm:prSet phldrT="[Text]"/>
      <dgm:spPr/>
      <dgm:t>
        <a:bodyPr/>
        <a:lstStyle/>
        <a:p>
          <a:r>
            <a:rPr lang="en-US" dirty="0"/>
            <a:t>Changing Runtime Type</a:t>
          </a:r>
        </a:p>
      </dgm:t>
    </dgm:pt>
    <dgm:pt modelId="{6874F006-5F74-42BB-AD99-16B58716ED96}" type="parTrans" cxnId="{1355F96B-83BA-49A0-91C5-093438EC80EF}">
      <dgm:prSet/>
      <dgm:spPr/>
      <dgm:t>
        <a:bodyPr/>
        <a:lstStyle/>
        <a:p>
          <a:endParaRPr lang="en-US"/>
        </a:p>
      </dgm:t>
    </dgm:pt>
    <dgm:pt modelId="{94D73D73-4D18-4A3F-BF06-4D214B68EC62}" type="sibTrans" cxnId="{1355F96B-83BA-49A0-91C5-093438EC80EF}">
      <dgm:prSet/>
      <dgm:spPr/>
      <dgm:t>
        <a:bodyPr/>
        <a:lstStyle/>
        <a:p>
          <a:endParaRPr lang="en-US"/>
        </a:p>
      </dgm:t>
    </dgm:pt>
    <dgm:pt modelId="{DB126642-7C9E-4DCE-9CD3-AEFBC30A55F5}">
      <dgm:prSet phldrT="[Text]"/>
      <dgm:spPr/>
      <dgm:t>
        <a:bodyPr/>
        <a:lstStyle/>
        <a:p>
          <a:r>
            <a:rPr lang="en-US" dirty="0"/>
            <a:t>Dataset Configuration (</a:t>
          </a:r>
          <a:r>
            <a:rPr lang="en-US" b="0" u="sng" dirty="0" err="1"/>
            <a:t>torch.utils.data.Dataset</a:t>
          </a:r>
          <a:r>
            <a:rPr lang="en-US" b="0" u="sng" dirty="0"/>
            <a:t>)</a:t>
          </a:r>
          <a:r>
            <a:rPr lang="en-US" u="sng" dirty="0"/>
            <a:t> </a:t>
          </a:r>
        </a:p>
      </dgm:t>
    </dgm:pt>
    <dgm:pt modelId="{0FCC3A27-08C7-4D2E-A620-DB6A8C7AB976}" type="parTrans" cxnId="{6FF304F8-5DE8-4DF1-9129-95CF5966FA29}">
      <dgm:prSet/>
      <dgm:spPr/>
      <dgm:t>
        <a:bodyPr/>
        <a:lstStyle/>
        <a:p>
          <a:endParaRPr lang="en-US"/>
        </a:p>
      </dgm:t>
    </dgm:pt>
    <dgm:pt modelId="{9622D0C9-47AD-496F-814D-F5EBFDA9C578}" type="sibTrans" cxnId="{6FF304F8-5DE8-4DF1-9129-95CF5966FA29}">
      <dgm:prSet/>
      <dgm:spPr/>
      <dgm:t>
        <a:bodyPr/>
        <a:lstStyle/>
        <a:p>
          <a:endParaRPr lang="en-US"/>
        </a:p>
      </dgm:t>
    </dgm:pt>
    <dgm:pt modelId="{174EF36D-E962-4ED4-8D8C-9067220E985B}">
      <dgm:prSet phldrT="[Text]"/>
      <dgm:spPr/>
      <dgm:t>
        <a:bodyPr/>
        <a:lstStyle/>
        <a:p>
          <a:r>
            <a:rPr lang="en-US" dirty="0"/>
            <a:t>Custom Dataset</a:t>
          </a:r>
        </a:p>
      </dgm:t>
    </dgm:pt>
    <dgm:pt modelId="{31E916BE-C6D0-4B97-BF2B-39C961693241}" type="parTrans" cxnId="{2833A611-91DC-4D81-BC14-E95E27F319BC}">
      <dgm:prSet/>
      <dgm:spPr/>
      <dgm:t>
        <a:bodyPr/>
        <a:lstStyle/>
        <a:p>
          <a:endParaRPr lang="en-US"/>
        </a:p>
      </dgm:t>
    </dgm:pt>
    <dgm:pt modelId="{CEBEB2C9-E54B-4039-AA0E-D8AA69182ADE}" type="sibTrans" cxnId="{2833A611-91DC-4D81-BC14-E95E27F319BC}">
      <dgm:prSet/>
      <dgm:spPr/>
      <dgm:t>
        <a:bodyPr/>
        <a:lstStyle/>
        <a:p>
          <a:endParaRPr lang="en-US"/>
        </a:p>
      </dgm:t>
    </dgm:pt>
    <dgm:pt modelId="{CC3E46D2-A267-4FB1-8EFC-D27C5460F732}">
      <dgm:prSet phldrT="[Text]"/>
      <dgm:spPr/>
      <dgm:t>
        <a:bodyPr/>
        <a:lstStyle/>
        <a:p>
          <a:r>
            <a:rPr lang="en-US" dirty="0"/>
            <a:t>Data Loader</a:t>
          </a:r>
        </a:p>
      </dgm:t>
    </dgm:pt>
    <dgm:pt modelId="{E84A32C0-7FAC-4F87-9458-1A6C2CFA7B67}" type="parTrans" cxnId="{F7BCE7DB-A5DE-4722-9C2B-8AB18702EC00}">
      <dgm:prSet/>
      <dgm:spPr/>
      <dgm:t>
        <a:bodyPr/>
        <a:lstStyle/>
        <a:p>
          <a:endParaRPr lang="en-US"/>
        </a:p>
      </dgm:t>
    </dgm:pt>
    <dgm:pt modelId="{08588B6D-BA39-4BBD-9227-8E05F0FF8860}" type="sibTrans" cxnId="{F7BCE7DB-A5DE-4722-9C2B-8AB18702EC00}">
      <dgm:prSet/>
      <dgm:spPr/>
      <dgm:t>
        <a:bodyPr/>
        <a:lstStyle/>
        <a:p>
          <a:endParaRPr lang="en-US"/>
        </a:p>
      </dgm:t>
    </dgm:pt>
    <dgm:pt modelId="{C16F55B8-E901-442D-A2AA-1EA625D4B995}">
      <dgm:prSet phldrT="[Text]"/>
      <dgm:spPr/>
      <dgm:t>
        <a:bodyPr/>
        <a:lstStyle/>
        <a:p>
          <a:r>
            <a:rPr lang="en-US" dirty="0"/>
            <a:t>Importing Dataset</a:t>
          </a:r>
        </a:p>
      </dgm:t>
    </dgm:pt>
    <dgm:pt modelId="{38462DA0-BA13-4723-97BA-712D6726222E}" type="parTrans" cxnId="{E5DD8EF0-DAE1-45AF-B811-8939682D8B71}">
      <dgm:prSet/>
      <dgm:spPr/>
      <dgm:t>
        <a:bodyPr/>
        <a:lstStyle/>
        <a:p>
          <a:endParaRPr lang="en-US"/>
        </a:p>
      </dgm:t>
    </dgm:pt>
    <dgm:pt modelId="{E02CF140-00B5-408C-A642-6379340EE016}" type="sibTrans" cxnId="{E5DD8EF0-DAE1-45AF-B811-8939682D8B71}">
      <dgm:prSet/>
      <dgm:spPr/>
      <dgm:t>
        <a:bodyPr/>
        <a:lstStyle/>
        <a:p>
          <a:endParaRPr lang="en-US"/>
        </a:p>
      </dgm:t>
    </dgm:pt>
    <dgm:pt modelId="{A972D6D3-9DDF-493D-BAE2-C7A3375E0E4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E02E181D-1CD5-41F1-892B-F286E3DFBE8A}" type="parTrans" cxnId="{8F1455B9-791F-4A68-9E91-DDDD6CA901BB}">
      <dgm:prSet/>
      <dgm:spPr/>
      <dgm:t>
        <a:bodyPr/>
        <a:lstStyle/>
        <a:p>
          <a:endParaRPr lang="en-US"/>
        </a:p>
      </dgm:t>
    </dgm:pt>
    <dgm:pt modelId="{5A8778B3-D0C0-45C3-9659-E1629B18EA02}" type="sibTrans" cxnId="{8F1455B9-791F-4A68-9E91-DDDD6CA901BB}">
      <dgm:prSet/>
      <dgm:spPr/>
      <dgm:t>
        <a:bodyPr/>
        <a:lstStyle/>
        <a:p>
          <a:endParaRPr lang="en-US"/>
        </a:p>
      </dgm:t>
    </dgm:pt>
    <dgm:pt modelId="{F25171EC-C084-4189-92E5-7EEC2AB34F30}">
      <dgm:prSet phldrT="[Text]"/>
      <dgm:spPr/>
      <dgm:t>
        <a:bodyPr/>
        <a:lstStyle/>
        <a:p>
          <a:r>
            <a:rPr lang="en-US" b="1" i="0" dirty="0"/>
            <a:t>resnet50</a:t>
          </a:r>
          <a:r>
            <a:rPr lang="en-US" b="0" i="0" dirty="0"/>
            <a:t> backbone</a:t>
          </a:r>
          <a:endParaRPr lang="en-US" dirty="0"/>
        </a:p>
      </dgm:t>
    </dgm:pt>
    <dgm:pt modelId="{F647DA6D-B102-4473-B37D-0215CE9FEA3B}" type="parTrans" cxnId="{C50162A7-D18A-4576-8A15-3314F4ABD711}">
      <dgm:prSet/>
      <dgm:spPr/>
      <dgm:t>
        <a:bodyPr/>
        <a:lstStyle/>
        <a:p>
          <a:endParaRPr lang="en-US"/>
        </a:p>
      </dgm:t>
    </dgm:pt>
    <dgm:pt modelId="{24965AE3-6460-4AC0-9DD8-D40F1ED6851C}" type="sibTrans" cxnId="{C50162A7-D18A-4576-8A15-3314F4ABD711}">
      <dgm:prSet/>
      <dgm:spPr/>
      <dgm:t>
        <a:bodyPr/>
        <a:lstStyle/>
        <a:p>
          <a:endParaRPr lang="en-US"/>
        </a:p>
      </dgm:t>
    </dgm:pt>
    <dgm:pt modelId="{487314B1-4C10-4009-B120-B984199CEC62}">
      <dgm:prSet phldrT="[Text]"/>
      <dgm:spPr/>
      <dgm:t>
        <a:bodyPr/>
        <a:lstStyle/>
        <a:p>
          <a:r>
            <a:rPr lang="en-US" b="1" i="0" dirty="0"/>
            <a:t>mobilenet_v2</a:t>
          </a:r>
          <a:r>
            <a:rPr lang="en-US" b="0" i="0" dirty="0"/>
            <a:t> backbone</a:t>
          </a:r>
          <a:endParaRPr lang="en-US" dirty="0"/>
        </a:p>
      </dgm:t>
    </dgm:pt>
    <dgm:pt modelId="{33EC7B08-5660-4E7E-BD3C-5911946957F5}" type="parTrans" cxnId="{7F33A04E-7773-4F41-A7F2-937982804D75}">
      <dgm:prSet/>
      <dgm:spPr/>
      <dgm:t>
        <a:bodyPr/>
        <a:lstStyle/>
        <a:p>
          <a:endParaRPr lang="en-US"/>
        </a:p>
      </dgm:t>
    </dgm:pt>
    <dgm:pt modelId="{5AA7C9C0-4A19-4F40-A4AE-8C81382490F0}" type="sibTrans" cxnId="{7F33A04E-7773-4F41-A7F2-937982804D75}">
      <dgm:prSet/>
      <dgm:spPr/>
      <dgm:t>
        <a:bodyPr/>
        <a:lstStyle/>
        <a:p>
          <a:endParaRPr lang="en-US"/>
        </a:p>
      </dgm:t>
    </dgm:pt>
    <dgm:pt modelId="{61934DC0-FAA2-4174-A40C-CADEF1EA78E5}">
      <dgm:prSet phldrT="[Text]"/>
      <dgm:spPr/>
      <dgm:t>
        <a:bodyPr/>
        <a:lstStyle/>
        <a:p>
          <a:r>
            <a:rPr lang="en-US" dirty="0"/>
            <a:t>Optimizers</a:t>
          </a:r>
        </a:p>
      </dgm:t>
    </dgm:pt>
    <dgm:pt modelId="{6066A0ED-CF2D-4835-802C-E748428A61D3}" type="parTrans" cxnId="{E4F0480C-94DF-49E5-B53A-F80DE6F33F0E}">
      <dgm:prSet/>
      <dgm:spPr/>
      <dgm:t>
        <a:bodyPr/>
        <a:lstStyle/>
        <a:p>
          <a:endParaRPr lang="en-US"/>
        </a:p>
      </dgm:t>
    </dgm:pt>
    <dgm:pt modelId="{97A31468-8698-4D27-9F37-078FBCFF7BC0}" type="sibTrans" cxnId="{E4F0480C-94DF-49E5-B53A-F80DE6F33F0E}">
      <dgm:prSet/>
      <dgm:spPr/>
      <dgm:t>
        <a:bodyPr/>
        <a:lstStyle/>
        <a:p>
          <a:endParaRPr lang="en-US"/>
        </a:p>
      </dgm:t>
    </dgm:pt>
    <dgm:pt modelId="{C6131427-F6D6-4419-B071-6A17D5C4E2C2}">
      <dgm:prSet phldrT="[Text]"/>
      <dgm:spPr/>
      <dgm:t>
        <a:bodyPr/>
        <a:lstStyle/>
        <a:p>
          <a:r>
            <a:rPr lang="en-US" dirty="0"/>
            <a:t>Optimizer1:</a:t>
          </a:r>
          <a:br>
            <a:rPr lang="en-US" dirty="0"/>
          </a:br>
          <a:r>
            <a:rPr lang="en-US" b="1" dirty="0"/>
            <a:t>SGD</a:t>
          </a:r>
        </a:p>
      </dgm:t>
    </dgm:pt>
    <dgm:pt modelId="{966650AA-5709-4509-A87E-E5D5D0603D01}" type="parTrans" cxnId="{A1771826-0302-451A-94A2-A3A8BE238154}">
      <dgm:prSet/>
      <dgm:spPr/>
      <dgm:t>
        <a:bodyPr/>
        <a:lstStyle/>
        <a:p>
          <a:endParaRPr lang="en-US"/>
        </a:p>
      </dgm:t>
    </dgm:pt>
    <dgm:pt modelId="{FFAB7121-E435-486B-AF62-9C3D8BE83848}" type="sibTrans" cxnId="{A1771826-0302-451A-94A2-A3A8BE238154}">
      <dgm:prSet/>
      <dgm:spPr/>
      <dgm:t>
        <a:bodyPr/>
        <a:lstStyle/>
        <a:p>
          <a:endParaRPr lang="en-US"/>
        </a:p>
      </dgm:t>
    </dgm:pt>
    <dgm:pt modelId="{94503816-7B83-470D-915B-44A2CFBD7B4B}">
      <dgm:prSet phldrT="[Text]"/>
      <dgm:spPr/>
      <dgm:t>
        <a:bodyPr/>
        <a:lstStyle/>
        <a:p>
          <a:r>
            <a:rPr lang="en-US" dirty="0"/>
            <a:t>Optimizer2:</a:t>
          </a:r>
          <a:br>
            <a:rPr lang="en-US" dirty="0"/>
          </a:br>
          <a:r>
            <a:rPr lang="en-US" b="1" dirty="0"/>
            <a:t>SGD + Momentum</a:t>
          </a:r>
        </a:p>
      </dgm:t>
    </dgm:pt>
    <dgm:pt modelId="{1278408A-0CB7-4500-878A-B22796300AA2}" type="parTrans" cxnId="{11BF4CB3-D9D0-47ED-9BC2-AEA79F89004B}">
      <dgm:prSet/>
      <dgm:spPr/>
      <dgm:t>
        <a:bodyPr/>
        <a:lstStyle/>
        <a:p>
          <a:endParaRPr lang="en-US"/>
        </a:p>
      </dgm:t>
    </dgm:pt>
    <dgm:pt modelId="{743DF78F-C05D-416C-834D-5C54B670FB6E}" type="sibTrans" cxnId="{11BF4CB3-D9D0-47ED-9BC2-AEA79F89004B}">
      <dgm:prSet/>
      <dgm:spPr/>
      <dgm:t>
        <a:bodyPr/>
        <a:lstStyle/>
        <a:p>
          <a:endParaRPr lang="en-US"/>
        </a:p>
      </dgm:t>
    </dgm:pt>
    <dgm:pt modelId="{E6B7FDE5-28A9-470D-8715-89903F510129}">
      <dgm:prSet phldrT="[Text]"/>
      <dgm:spPr/>
      <dgm:t>
        <a:bodyPr/>
        <a:lstStyle/>
        <a:p>
          <a:r>
            <a:rPr lang="en-US" dirty="0"/>
            <a:t>Optimizer3:</a:t>
          </a:r>
          <a:br>
            <a:rPr lang="en-US" dirty="0"/>
          </a:br>
          <a:r>
            <a:rPr lang="en-US" b="1" dirty="0"/>
            <a:t>SGD + Momentum + Weight Decay</a:t>
          </a:r>
        </a:p>
      </dgm:t>
    </dgm:pt>
    <dgm:pt modelId="{70FB58BD-8B39-414D-A6D5-834DFC311283}" type="parTrans" cxnId="{A762B1DB-7A15-4233-8F00-0951BE1E266A}">
      <dgm:prSet/>
      <dgm:spPr/>
      <dgm:t>
        <a:bodyPr/>
        <a:lstStyle/>
        <a:p>
          <a:endParaRPr lang="en-US"/>
        </a:p>
      </dgm:t>
    </dgm:pt>
    <dgm:pt modelId="{678AE945-2726-494A-ABA2-4BC57800C63F}" type="sibTrans" cxnId="{A762B1DB-7A15-4233-8F00-0951BE1E266A}">
      <dgm:prSet/>
      <dgm:spPr/>
      <dgm:t>
        <a:bodyPr/>
        <a:lstStyle/>
        <a:p>
          <a:endParaRPr lang="en-US"/>
        </a:p>
      </dgm:t>
    </dgm:pt>
    <dgm:pt modelId="{776D98DA-4D2F-4CC7-B06F-C5C6BB83D2C8}">
      <dgm:prSet phldrT="[Text]"/>
      <dgm:spPr/>
      <dgm:t>
        <a:bodyPr/>
        <a:lstStyle/>
        <a:p>
          <a:r>
            <a:rPr lang="en-US" dirty="0"/>
            <a:t>Train Phase</a:t>
          </a:r>
        </a:p>
      </dgm:t>
    </dgm:pt>
    <dgm:pt modelId="{AB5E4E39-655A-44CD-8EA7-ED4A67F6A9FF}" type="parTrans" cxnId="{7BA4BE00-EC4C-4BB9-AB88-1AEACF700B02}">
      <dgm:prSet/>
      <dgm:spPr/>
      <dgm:t>
        <a:bodyPr/>
        <a:lstStyle/>
        <a:p>
          <a:endParaRPr lang="en-US"/>
        </a:p>
      </dgm:t>
    </dgm:pt>
    <dgm:pt modelId="{FD2C9637-9C4A-4785-AE56-EA2A3A39E05D}" type="sibTrans" cxnId="{7BA4BE00-EC4C-4BB9-AB88-1AEACF700B02}">
      <dgm:prSet/>
      <dgm:spPr/>
      <dgm:t>
        <a:bodyPr/>
        <a:lstStyle/>
        <a:p>
          <a:endParaRPr lang="en-US"/>
        </a:p>
      </dgm:t>
    </dgm:pt>
    <dgm:pt modelId="{9D39FC6F-9FB6-4E12-B7EA-3DF86BC2017B}">
      <dgm:prSet phldrT="[Text]"/>
      <dgm:spPr/>
      <dgm:t>
        <a:bodyPr/>
        <a:lstStyle/>
        <a:p>
          <a:r>
            <a:rPr lang="en-US" b="1" dirty="0"/>
            <a:t>resnet50</a:t>
          </a:r>
          <a:r>
            <a:rPr lang="en-US" dirty="0"/>
            <a:t> Training</a:t>
          </a:r>
          <a:br>
            <a:rPr lang="en-US" dirty="0"/>
          </a:br>
          <a:r>
            <a:rPr lang="en-US" dirty="0"/>
            <a:t>Optimizer 1</a:t>
          </a:r>
          <a:br>
            <a:rPr lang="en-US" dirty="0"/>
          </a:br>
          <a:r>
            <a:rPr lang="en-US" dirty="0"/>
            <a:t>Optimizer 2</a:t>
          </a:r>
          <a:br>
            <a:rPr lang="en-US" dirty="0"/>
          </a:br>
          <a:r>
            <a:rPr lang="en-US" dirty="0"/>
            <a:t>Optimizer 3 </a:t>
          </a:r>
        </a:p>
      </dgm:t>
    </dgm:pt>
    <dgm:pt modelId="{A2B46056-3F15-4F0F-AE22-8206AC0A7695}" type="parTrans" cxnId="{F4379A59-6CCD-4277-B6E4-A90361A9969D}">
      <dgm:prSet/>
      <dgm:spPr/>
      <dgm:t>
        <a:bodyPr/>
        <a:lstStyle/>
        <a:p>
          <a:endParaRPr lang="en-US"/>
        </a:p>
      </dgm:t>
    </dgm:pt>
    <dgm:pt modelId="{C8D2AADC-487D-4EAB-862E-B00F3F95B7EB}" type="sibTrans" cxnId="{F4379A59-6CCD-4277-B6E4-A90361A9969D}">
      <dgm:prSet/>
      <dgm:spPr/>
      <dgm:t>
        <a:bodyPr/>
        <a:lstStyle/>
        <a:p>
          <a:endParaRPr lang="en-US"/>
        </a:p>
      </dgm:t>
    </dgm:pt>
    <dgm:pt modelId="{F0E70191-34B5-47D8-8758-2F8C8BD3F597}">
      <dgm:prSet phldrT="[Text]"/>
      <dgm:spPr/>
      <dgm:t>
        <a:bodyPr/>
        <a:lstStyle/>
        <a:p>
          <a:r>
            <a:rPr lang="en-US" b="1" dirty="0"/>
            <a:t>mobilenet_v2 </a:t>
          </a:r>
          <a:r>
            <a:rPr lang="en-US" dirty="0"/>
            <a:t>Training</a:t>
          </a:r>
          <a:br>
            <a:rPr lang="en-US" dirty="0"/>
          </a:br>
          <a:r>
            <a:rPr lang="en-US" dirty="0"/>
            <a:t>Optimizer 3</a:t>
          </a:r>
        </a:p>
      </dgm:t>
    </dgm:pt>
    <dgm:pt modelId="{654F7D6B-FEDC-4EE7-B139-DBD8A23ED4C3}" type="parTrans" cxnId="{67A01019-C290-4A93-B0E9-DAAECBBCED69}">
      <dgm:prSet/>
      <dgm:spPr/>
      <dgm:t>
        <a:bodyPr/>
        <a:lstStyle/>
        <a:p>
          <a:endParaRPr lang="en-US"/>
        </a:p>
      </dgm:t>
    </dgm:pt>
    <dgm:pt modelId="{7BE75902-3498-4D1A-86B0-F43AF64C84E5}" type="sibTrans" cxnId="{67A01019-C290-4A93-B0E9-DAAECBBCED69}">
      <dgm:prSet/>
      <dgm:spPr/>
      <dgm:t>
        <a:bodyPr/>
        <a:lstStyle/>
        <a:p>
          <a:endParaRPr lang="en-US"/>
        </a:p>
      </dgm:t>
    </dgm:pt>
    <dgm:pt modelId="{A64C8F16-A309-451F-B6F0-D0AD2E2C4C0D}">
      <dgm:prSet phldrT="[Text]"/>
      <dgm:spPr/>
      <dgm:t>
        <a:bodyPr/>
        <a:lstStyle/>
        <a:p>
          <a:r>
            <a:rPr lang="en-US" dirty="0"/>
            <a:t>Evaluation Phase</a:t>
          </a:r>
        </a:p>
      </dgm:t>
    </dgm:pt>
    <dgm:pt modelId="{77C915A0-84C7-4E8E-A8E5-744C64436122}" type="parTrans" cxnId="{960AB3F2-C0CE-4F28-9CCA-DAE04133C14B}">
      <dgm:prSet/>
      <dgm:spPr/>
      <dgm:t>
        <a:bodyPr/>
        <a:lstStyle/>
        <a:p>
          <a:endParaRPr lang="en-US"/>
        </a:p>
      </dgm:t>
    </dgm:pt>
    <dgm:pt modelId="{1C8A887A-7DA2-44C8-91C9-8BABD9643F78}" type="sibTrans" cxnId="{960AB3F2-C0CE-4F28-9CCA-DAE04133C14B}">
      <dgm:prSet/>
      <dgm:spPr/>
      <dgm:t>
        <a:bodyPr/>
        <a:lstStyle/>
        <a:p>
          <a:endParaRPr lang="en-US"/>
        </a:p>
      </dgm:t>
    </dgm:pt>
    <dgm:pt modelId="{EDEFC69C-7036-4048-8A08-EC156524E1FC}">
      <dgm:prSet phldrT="[Text]"/>
      <dgm:spPr/>
      <dgm:t>
        <a:bodyPr/>
        <a:lstStyle/>
        <a:p>
          <a:r>
            <a:rPr lang="en-US" b="1" dirty="0"/>
            <a:t>Resnet50</a:t>
          </a:r>
          <a:r>
            <a:rPr lang="en-US" dirty="0"/>
            <a:t> Model + Optimizer 3 </a:t>
          </a:r>
        </a:p>
      </dgm:t>
    </dgm:pt>
    <dgm:pt modelId="{CCCA3FE5-441D-4CF4-B19E-6DF7CE93E359}" type="parTrans" cxnId="{EEBE4280-364A-43D2-AB0E-C3E5999EBE4A}">
      <dgm:prSet/>
      <dgm:spPr/>
      <dgm:t>
        <a:bodyPr/>
        <a:lstStyle/>
        <a:p>
          <a:endParaRPr lang="en-US"/>
        </a:p>
      </dgm:t>
    </dgm:pt>
    <dgm:pt modelId="{6E4DD927-EAEA-4F98-BAB6-18530A4A1A38}" type="sibTrans" cxnId="{EEBE4280-364A-43D2-AB0E-C3E5999EBE4A}">
      <dgm:prSet/>
      <dgm:spPr/>
      <dgm:t>
        <a:bodyPr/>
        <a:lstStyle/>
        <a:p>
          <a:endParaRPr lang="en-US"/>
        </a:p>
      </dgm:t>
    </dgm:pt>
    <dgm:pt modelId="{CF09B54E-AAD0-485A-8C12-50A89CC691A0}" type="pres">
      <dgm:prSet presAssocID="{E0F5305D-19CF-4573-AF71-8F4A6CF0159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47F7831-FD13-4873-9F40-2E384CC55494}" type="pres">
      <dgm:prSet presAssocID="{0FA835AE-E358-43B4-A663-A8F9FD9A8B48}" presName="root" presStyleCnt="0"/>
      <dgm:spPr/>
    </dgm:pt>
    <dgm:pt modelId="{0192E94C-8574-4576-AD98-15AD8AD016A7}" type="pres">
      <dgm:prSet presAssocID="{0FA835AE-E358-43B4-A663-A8F9FD9A8B48}" presName="rootComposite" presStyleCnt="0"/>
      <dgm:spPr/>
    </dgm:pt>
    <dgm:pt modelId="{865C2472-7ED9-45E6-90A8-BA7804E00215}" type="pres">
      <dgm:prSet presAssocID="{0FA835AE-E358-43B4-A663-A8F9FD9A8B48}" presName="rootText" presStyleLbl="node1" presStyleIdx="0" presStyleCnt="6"/>
      <dgm:spPr/>
    </dgm:pt>
    <dgm:pt modelId="{1DA11FA3-D9C5-409C-B229-0E2FB239EAC7}" type="pres">
      <dgm:prSet presAssocID="{0FA835AE-E358-43B4-A663-A8F9FD9A8B48}" presName="rootConnector" presStyleLbl="node1" presStyleIdx="0" presStyleCnt="6"/>
      <dgm:spPr/>
    </dgm:pt>
    <dgm:pt modelId="{A1ACC966-FCCA-4B67-832E-0DA195161FDC}" type="pres">
      <dgm:prSet presAssocID="{0FA835AE-E358-43B4-A663-A8F9FD9A8B48}" presName="childShape" presStyleCnt="0"/>
      <dgm:spPr/>
    </dgm:pt>
    <dgm:pt modelId="{44502525-8AD0-4515-8B18-52D8EA98C3D3}" type="pres">
      <dgm:prSet presAssocID="{A5C3C9AA-E3E5-4F2D-A25A-F82C529D6047}" presName="Name13" presStyleLbl="parChTrans1D2" presStyleIdx="0" presStyleCnt="13"/>
      <dgm:spPr/>
    </dgm:pt>
    <dgm:pt modelId="{ABAF1FD7-8357-48E0-BA89-27FF7AE03A75}" type="pres">
      <dgm:prSet presAssocID="{B591D13D-8D55-4F10-95FB-CCFB122E4A45}" presName="childText" presStyleLbl="bgAcc1" presStyleIdx="0" presStyleCnt="13">
        <dgm:presLayoutVars>
          <dgm:bulletEnabled val="1"/>
        </dgm:presLayoutVars>
      </dgm:prSet>
      <dgm:spPr/>
    </dgm:pt>
    <dgm:pt modelId="{C842886C-D487-4235-AFA2-7846D8C62C98}" type="pres">
      <dgm:prSet presAssocID="{6874F006-5F74-42BB-AD99-16B58716ED96}" presName="Name13" presStyleLbl="parChTrans1D2" presStyleIdx="1" presStyleCnt="13"/>
      <dgm:spPr/>
    </dgm:pt>
    <dgm:pt modelId="{6DDE4724-5F08-4602-B944-649FD1CBCBB0}" type="pres">
      <dgm:prSet presAssocID="{F0B8BC46-AB43-42B3-8C70-F7C6CA44E0BB}" presName="childText" presStyleLbl="bgAcc1" presStyleIdx="1" presStyleCnt="13">
        <dgm:presLayoutVars>
          <dgm:bulletEnabled val="1"/>
        </dgm:presLayoutVars>
      </dgm:prSet>
      <dgm:spPr/>
    </dgm:pt>
    <dgm:pt modelId="{ED071A81-AF12-4B63-8209-7A2AACFA48EF}" type="pres">
      <dgm:prSet presAssocID="{38462DA0-BA13-4723-97BA-712D6726222E}" presName="Name13" presStyleLbl="parChTrans1D2" presStyleIdx="2" presStyleCnt="13"/>
      <dgm:spPr/>
    </dgm:pt>
    <dgm:pt modelId="{873068C2-19AF-447D-8DEB-944D0E1380C1}" type="pres">
      <dgm:prSet presAssocID="{C16F55B8-E901-442D-A2AA-1EA625D4B995}" presName="childText" presStyleLbl="bgAcc1" presStyleIdx="2" presStyleCnt="13">
        <dgm:presLayoutVars>
          <dgm:bulletEnabled val="1"/>
        </dgm:presLayoutVars>
      </dgm:prSet>
      <dgm:spPr/>
    </dgm:pt>
    <dgm:pt modelId="{140E9B2B-651A-4AE7-83DC-448FD660112A}" type="pres">
      <dgm:prSet presAssocID="{DB126642-7C9E-4DCE-9CD3-AEFBC30A55F5}" presName="root" presStyleCnt="0"/>
      <dgm:spPr/>
    </dgm:pt>
    <dgm:pt modelId="{4F5BACE9-0FFD-4A64-A89F-CF76A20CB700}" type="pres">
      <dgm:prSet presAssocID="{DB126642-7C9E-4DCE-9CD3-AEFBC30A55F5}" presName="rootComposite" presStyleCnt="0"/>
      <dgm:spPr/>
    </dgm:pt>
    <dgm:pt modelId="{CF169873-368F-4A21-8B67-3490DCA5D8A6}" type="pres">
      <dgm:prSet presAssocID="{DB126642-7C9E-4DCE-9CD3-AEFBC30A55F5}" presName="rootText" presStyleLbl="node1" presStyleIdx="1" presStyleCnt="6"/>
      <dgm:spPr/>
    </dgm:pt>
    <dgm:pt modelId="{89BA2227-C1D1-4260-A004-9B014A7D880C}" type="pres">
      <dgm:prSet presAssocID="{DB126642-7C9E-4DCE-9CD3-AEFBC30A55F5}" presName="rootConnector" presStyleLbl="node1" presStyleIdx="1" presStyleCnt="6"/>
      <dgm:spPr/>
    </dgm:pt>
    <dgm:pt modelId="{87625CD6-1FAA-4A11-A62C-9B281C8DC893}" type="pres">
      <dgm:prSet presAssocID="{DB126642-7C9E-4DCE-9CD3-AEFBC30A55F5}" presName="childShape" presStyleCnt="0"/>
      <dgm:spPr/>
    </dgm:pt>
    <dgm:pt modelId="{53F4E3E7-B371-40BD-BB4F-F80FA005A0A6}" type="pres">
      <dgm:prSet presAssocID="{31E916BE-C6D0-4B97-BF2B-39C961693241}" presName="Name13" presStyleLbl="parChTrans1D2" presStyleIdx="3" presStyleCnt="13"/>
      <dgm:spPr/>
    </dgm:pt>
    <dgm:pt modelId="{D4A35FC3-E7E1-4A8C-B5B3-8E0ED52D44C9}" type="pres">
      <dgm:prSet presAssocID="{174EF36D-E962-4ED4-8D8C-9067220E985B}" presName="childText" presStyleLbl="bgAcc1" presStyleIdx="3" presStyleCnt="13">
        <dgm:presLayoutVars>
          <dgm:bulletEnabled val="1"/>
        </dgm:presLayoutVars>
      </dgm:prSet>
      <dgm:spPr/>
    </dgm:pt>
    <dgm:pt modelId="{15CCC471-7A58-4399-B440-FB0B28AC1C42}" type="pres">
      <dgm:prSet presAssocID="{E84A32C0-7FAC-4F87-9458-1A6C2CFA7B67}" presName="Name13" presStyleLbl="parChTrans1D2" presStyleIdx="4" presStyleCnt="13"/>
      <dgm:spPr/>
    </dgm:pt>
    <dgm:pt modelId="{489A46DF-F84B-4B10-AC3F-61BD020D68D3}" type="pres">
      <dgm:prSet presAssocID="{CC3E46D2-A267-4FB1-8EFC-D27C5460F732}" presName="childText" presStyleLbl="bgAcc1" presStyleIdx="4" presStyleCnt="13">
        <dgm:presLayoutVars>
          <dgm:bulletEnabled val="1"/>
        </dgm:presLayoutVars>
      </dgm:prSet>
      <dgm:spPr/>
    </dgm:pt>
    <dgm:pt modelId="{B08E36DA-121E-4C63-9F5A-62E7459697C8}" type="pres">
      <dgm:prSet presAssocID="{A972D6D3-9DDF-493D-BAE2-C7A3375E0E4D}" presName="root" presStyleCnt="0"/>
      <dgm:spPr/>
    </dgm:pt>
    <dgm:pt modelId="{2E2DB5D3-72A6-428E-AA8F-A21D9958C70F}" type="pres">
      <dgm:prSet presAssocID="{A972D6D3-9DDF-493D-BAE2-C7A3375E0E4D}" presName="rootComposite" presStyleCnt="0"/>
      <dgm:spPr/>
    </dgm:pt>
    <dgm:pt modelId="{FF2F5BC9-7EDC-4EC5-A93A-3D0441A4EBB0}" type="pres">
      <dgm:prSet presAssocID="{A972D6D3-9DDF-493D-BAE2-C7A3375E0E4D}" presName="rootText" presStyleLbl="node1" presStyleIdx="2" presStyleCnt="6"/>
      <dgm:spPr/>
    </dgm:pt>
    <dgm:pt modelId="{1026AD77-AEFC-4380-8CA5-88EA024D62B6}" type="pres">
      <dgm:prSet presAssocID="{A972D6D3-9DDF-493D-BAE2-C7A3375E0E4D}" presName="rootConnector" presStyleLbl="node1" presStyleIdx="2" presStyleCnt="6"/>
      <dgm:spPr/>
    </dgm:pt>
    <dgm:pt modelId="{1A66E534-16DC-4733-8A58-75533FEA2D6F}" type="pres">
      <dgm:prSet presAssocID="{A972D6D3-9DDF-493D-BAE2-C7A3375E0E4D}" presName="childShape" presStyleCnt="0"/>
      <dgm:spPr/>
    </dgm:pt>
    <dgm:pt modelId="{5F74A37B-218B-4E4C-A682-F7EB81AC0119}" type="pres">
      <dgm:prSet presAssocID="{F647DA6D-B102-4473-B37D-0215CE9FEA3B}" presName="Name13" presStyleLbl="parChTrans1D2" presStyleIdx="5" presStyleCnt="13"/>
      <dgm:spPr/>
    </dgm:pt>
    <dgm:pt modelId="{D637E745-B1A0-4A8A-8477-B410539041C1}" type="pres">
      <dgm:prSet presAssocID="{F25171EC-C084-4189-92E5-7EEC2AB34F30}" presName="childText" presStyleLbl="bgAcc1" presStyleIdx="5" presStyleCnt="13">
        <dgm:presLayoutVars>
          <dgm:bulletEnabled val="1"/>
        </dgm:presLayoutVars>
      </dgm:prSet>
      <dgm:spPr/>
    </dgm:pt>
    <dgm:pt modelId="{B138271C-9CDF-4073-A526-5209785E6B56}" type="pres">
      <dgm:prSet presAssocID="{33EC7B08-5660-4E7E-BD3C-5911946957F5}" presName="Name13" presStyleLbl="parChTrans1D2" presStyleIdx="6" presStyleCnt="13"/>
      <dgm:spPr/>
    </dgm:pt>
    <dgm:pt modelId="{456B9482-A9C6-4B05-83BC-3B3C8F691265}" type="pres">
      <dgm:prSet presAssocID="{487314B1-4C10-4009-B120-B984199CEC62}" presName="childText" presStyleLbl="bgAcc1" presStyleIdx="6" presStyleCnt="13">
        <dgm:presLayoutVars>
          <dgm:bulletEnabled val="1"/>
        </dgm:presLayoutVars>
      </dgm:prSet>
      <dgm:spPr/>
    </dgm:pt>
    <dgm:pt modelId="{1E6F6329-8672-41BE-A2F3-7D16E5F4576A}" type="pres">
      <dgm:prSet presAssocID="{61934DC0-FAA2-4174-A40C-CADEF1EA78E5}" presName="root" presStyleCnt="0"/>
      <dgm:spPr/>
    </dgm:pt>
    <dgm:pt modelId="{CF6A2632-E030-4580-8446-5AE4EB84E7FB}" type="pres">
      <dgm:prSet presAssocID="{61934DC0-FAA2-4174-A40C-CADEF1EA78E5}" presName="rootComposite" presStyleCnt="0"/>
      <dgm:spPr/>
    </dgm:pt>
    <dgm:pt modelId="{9021ECBF-83B4-4DC7-9FDE-D41558497EDD}" type="pres">
      <dgm:prSet presAssocID="{61934DC0-FAA2-4174-A40C-CADEF1EA78E5}" presName="rootText" presStyleLbl="node1" presStyleIdx="3" presStyleCnt="6"/>
      <dgm:spPr/>
    </dgm:pt>
    <dgm:pt modelId="{FD84BCED-5F8A-49DA-BB63-91F725870CF2}" type="pres">
      <dgm:prSet presAssocID="{61934DC0-FAA2-4174-A40C-CADEF1EA78E5}" presName="rootConnector" presStyleLbl="node1" presStyleIdx="3" presStyleCnt="6"/>
      <dgm:spPr/>
    </dgm:pt>
    <dgm:pt modelId="{0A70A63E-6876-49F7-987B-2335E1ED37C9}" type="pres">
      <dgm:prSet presAssocID="{61934DC0-FAA2-4174-A40C-CADEF1EA78E5}" presName="childShape" presStyleCnt="0"/>
      <dgm:spPr/>
    </dgm:pt>
    <dgm:pt modelId="{6F77C912-B85C-47AD-8330-18D4CA299442}" type="pres">
      <dgm:prSet presAssocID="{966650AA-5709-4509-A87E-E5D5D0603D01}" presName="Name13" presStyleLbl="parChTrans1D2" presStyleIdx="7" presStyleCnt="13"/>
      <dgm:spPr/>
    </dgm:pt>
    <dgm:pt modelId="{D4EB8649-CEBF-47DB-A260-DCF5ED8677FC}" type="pres">
      <dgm:prSet presAssocID="{C6131427-F6D6-4419-B071-6A17D5C4E2C2}" presName="childText" presStyleLbl="bgAcc1" presStyleIdx="7" presStyleCnt="13">
        <dgm:presLayoutVars>
          <dgm:bulletEnabled val="1"/>
        </dgm:presLayoutVars>
      </dgm:prSet>
      <dgm:spPr/>
    </dgm:pt>
    <dgm:pt modelId="{EE3B498B-30D5-4691-9B12-84BEED63407D}" type="pres">
      <dgm:prSet presAssocID="{1278408A-0CB7-4500-878A-B22796300AA2}" presName="Name13" presStyleLbl="parChTrans1D2" presStyleIdx="8" presStyleCnt="13"/>
      <dgm:spPr/>
    </dgm:pt>
    <dgm:pt modelId="{4D187BE4-F603-4C23-A407-942A2C43B23C}" type="pres">
      <dgm:prSet presAssocID="{94503816-7B83-470D-915B-44A2CFBD7B4B}" presName="childText" presStyleLbl="bgAcc1" presStyleIdx="8" presStyleCnt="13">
        <dgm:presLayoutVars>
          <dgm:bulletEnabled val="1"/>
        </dgm:presLayoutVars>
      </dgm:prSet>
      <dgm:spPr/>
    </dgm:pt>
    <dgm:pt modelId="{095FF8BB-F495-4D49-A856-54F86CA89BF2}" type="pres">
      <dgm:prSet presAssocID="{70FB58BD-8B39-414D-A6D5-834DFC311283}" presName="Name13" presStyleLbl="parChTrans1D2" presStyleIdx="9" presStyleCnt="13"/>
      <dgm:spPr/>
    </dgm:pt>
    <dgm:pt modelId="{6AB76779-2D2F-4C9C-9FD2-AC229ADB48D1}" type="pres">
      <dgm:prSet presAssocID="{E6B7FDE5-28A9-470D-8715-89903F510129}" presName="childText" presStyleLbl="bgAcc1" presStyleIdx="9" presStyleCnt="13">
        <dgm:presLayoutVars>
          <dgm:bulletEnabled val="1"/>
        </dgm:presLayoutVars>
      </dgm:prSet>
      <dgm:spPr/>
    </dgm:pt>
    <dgm:pt modelId="{CB9A6F84-8743-49F1-9E69-E29FA14AF714}" type="pres">
      <dgm:prSet presAssocID="{776D98DA-4D2F-4CC7-B06F-C5C6BB83D2C8}" presName="root" presStyleCnt="0"/>
      <dgm:spPr/>
    </dgm:pt>
    <dgm:pt modelId="{3D5B350C-BC54-4F6E-83CE-67A515D69D74}" type="pres">
      <dgm:prSet presAssocID="{776D98DA-4D2F-4CC7-B06F-C5C6BB83D2C8}" presName="rootComposite" presStyleCnt="0"/>
      <dgm:spPr/>
    </dgm:pt>
    <dgm:pt modelId="{66863015-194E-4AB3-8484-38C86946435F}" type="pres">
      <dgm:prSet presAssocID="{776D98DA-4D2F-4CC7-B06F-C5C6BB83D2C8}" presName="rootText" presStyleLbl="node1" presStyleIdx="4" presStyleCnt="6"/>
      <dgm:spPr/>
    </dgm:pt>
    <dgm:pt modelId="{12FDC43B-1A92-4ACB-93F9-D1F48A47C539}" type="pres">
      <dgm:prSet presAssocID="{776D98DA-4D2F-4CC7-B06F-C5C6BB83D2C8}" presName="rootConnector" presStyleLbl="node1" presStyleIdx="4" presStyleCnt="6"/>
      <dgm:spPr/>
    </dgm:pt>
    <dgm:pt modelId="{EAA968C6-9196-4AFA-8178-835266F6284F}" type="pres">
      <dgm:prSet presAssocID="{776D98DA-4D2F-4CC7-B06F-C5C6BB83D2C8}" presName="childShape" presStyleCnt="0"/>
      <dgm:spPr/>
    </dgm:pt>
    <dgm:pt modelId="{7C71EF6A-296F-4362-9D31-E9E7ABD3FB22}" type="pres">
      <dgm:prSet presAssocID="{A2B46056-3F15-4F0F-AE22-8206AC0A7695}" presName="Name13" presStyleLbl="parChTrans1D2" presStyleIdx="10" presStyleCnt="13"/>
      <dgm:spPr/>
    </dgm:pt>
    <dgm:pt modelId="{C25A1A17-AEBC-4931-880C-99378AD47BE0}" type="pres">
      <dgm:prSet presAssocID="{9D39FC6F-9FB6-4E12-B7EA-3DF86BC2017B}" presName="childText" presStyleLbl="bgAcc1" presStyleIdx="10" presStyleCnt="13">
        <dgm:presLayoutVars>
          <dgm:bulletEnabled val="1"/>
        </dgm:presLayoutVars>
      </dgm:prSet>
      <dgm:spPr/>
    </dgm:pt>
    <dgm:pt modelId="{51619A68-A909-45D0-88D5-19E30A7996AD}" type="pres">
      <dgm:prSet presAssocID="{654F7D6B-FEDC-4EE7-B139-DBD8A23ED4C3}" presName="Name13" presStyleLbl="parChTrans1D2" presStyleIdx="11" presStyleCnt="13"/>
      <dgm:spPr/>
    </dgm:pt>
    <dgm:pt modelId="{C2A75B3E-AF7B-47AC-804B-4389AE8067A2}" type="pres">
      <dgm:prSet presAssocID="{F0E70191-34B5-47D8-8758-2F8C8BD3F597}" presName="childText" presStyleLbl="bgAcc1" presStyleIdx="11" presStyleCnt="13">
        <dgm:presLayoutVars>
          <dgm:bulletEnabled val="1"/>
        </dgm:presLayoutVars>
      </dgm:prSet>
      <dgm:spPr/>
    </dgm:pt>
    <dgm:pt modelId="{659F4C9E-8A5E-4BA5-8F0F-0A0CA1E39927}" type="pres">
      <dgm:prSet presAssocID="{A64C8F16-A309-451F-B6F0-D0AD2E2C4C0D}" presName="root" presStyleCnt="0"/>
      <dgm:spPr/>
    </dgm:pt>
    <dgm:pt modelId="{7FDE128B-A92E-44F2-8F8E-90052AF3E548}" type="pres">
      <dgm:prSet presAssocID="{A64C8F16-A309-451F-B6F0-D0AD2E2C4C0D}" presName="rootComposite" presStyleCnt="0"/>
      <dgm:spPr/>
    </dgm:pt>
    <dgm:pt modelId="{67621D2F-76F8-480D-929A-B990BCC4F97C}" type="pres">
      <dgm:prSet presAssocID="{A64C8F16-A309-451F-B6F0-D0AD2E2C4C0D}" presName="rootText" presStyleLbl="node1" presStyleIdx="5" presStyleCnt="6"/>
      <dgm:spPr/>
    </dgm:pt>
    <dgm:pt modelId="{C752F82E-F920-42E8-97E7-638E21E1AD98}" type="pres">
      <dgm:prSet presAssocID="{A64C8F16-A309-451F-B6F0-D0AD2E2C4C0D}" presName="rootConnector" presStyleLbl="node1" presStyleIdx="5" presStyleCnt="6"/>
      <dgm:spPr/>
    </dgm:pt>
    <dgm:pt modelId="{BE3B5A28-5C5C-4609-B772-827D57F159D2}" type="pres">
      <dgm:prSet presAssocID="{A64C8F16-A309-451F-B6F0-D0AD2E2C4C0D}" presName="childShape" presStyleCnt="0"/>
      <dgm:spPr/>
    </dgm:pt>
    <dgm:pt modelId="{6CDE761B-827C-4EF8-831D-82D596D201B8}" type="pres">
      <dgm:prSet presAssocID="{CCCA3FE5-441D-4CF4-B19E-6DF7CE93E359}" presName="Name13" presStyleLbl="parChTrans1D2" presStyleIdx="12" presStyleCnt="13"/>
      <dgm:spPr/>
    </dgm:pt>
    <dgm:pt modelId="{6D4779B5-5CD0-44D3-B7BF-4B11B5933CCB}" type="pres">
      <dgm:prSet presAssocID="{EDEFC69C-7036-4048-8A08-EC156524E1FC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A0C34200-92FD-4AF4-8AB3-711003559419}" type="presOf" srcId="{A5C3C9AA-E3E5-4F2D-A25A-F82C529D6047}" destId="{44502525-8AD0-4515-8B18-52D8EA98C3D3}" srcOrd="0" destOrd="0" presId="urn:microsoft.com/office/officeart/2005/8/layout/hierarchy3"/>
    <dgm:cxn modelId="{7BA4BE00-EC4C-4BB9-AB88-1AEACF700B02}" srcId="{E0F5305D-19CF-4573-AF71-8F4A6CF0159F}" destId="{776D98DA-4D2F-4CC7-B06F-C5C6BB83D2C8}" srcOrd="4" destOrd="0" parTransId="{AB5E4E39-655A-44CD-8EA7-ED4A67F6A9FF}" sibTransId="{FD2C9637-9C4A-4785-AE56-EA2A3A39E05D}"/>
    <dgm:cxn modelId="{35A63D0C-27F1-4778-9331-FB9A247A0B41}" type="presOf" srcId="{DB126642-7C9E-4DCE-9CD3-AEFBC30A55F5}" destId="{89BA2227-C1D1-4260-A004-9B014A7D880C}" srcOrd="1" destOrd="0" presId="urn:microsoft.com/office/officeart/2005/8/layout/hierarchy3"/>
    <dgm:cxn modelId="{E4F0480C-94DF-49E5-B53A-F80DE6F33F0E}" srcId="{E0F5305D-19CF-4573-AF71-8F4A6CF0159F}" destId="{61934DC0-FAA2-4174-A40C-CADEF1EA78E5}" srcOrd="3" destOrd="0" parTransId="{6066A0ED-CF2D-4835-802C-E748428A61D3}" sibTransId="{97A31468-8698-4D27-9F37-078FBCFF7BC0}"/>
    <dgm:cxn modelId="{2833A611-91DC-4D81-BC14-E95E27F319BC}" srcId="{DB126642-7C9E-4DCE-9CD3-AEFBC30A55F5}" destId="{174EF36D-E962-4ED4-8D8C-9067220E985B}" srcOrd="0" destOrd="0" parTransId="{31E916BE-C6D0-4B97-BF2B-39C961693241}" sibTransId="{CEBEB2C9-E54B-4039-AA0E-D8AA69182ADE}"/>
    <dgm:cxn modelId="{67A01019-C290-4A93-B0E9-DAAECBBCED69}" srcId="{776D98DA-4D2F-4CC7-B06F-C5C6BB83D2C8}" destId="{F0E70191-34B5-47D8-8758-2F8C8BD3F597}" srcOrd="1" destOrd="0" parTransId="{654F7D6B-FEDC-4EE7-B139-DBD8A23ED4C3}" sibTransId="{7BE75902-3498-4D1A-86B0-F43AF64C84E5}"/>
    <dgm:cxn modelId="{A89B011F-464F-421E-B162-B043B9CB856E}" type="presOf" srcId="{0FA835AE-E358-43B4-A663-A8F9FD9A8B48}" destId="{1DA11FA3-D9C5-409C-B229-0E2FB239EAC7}" srcOrd="1" destOrd="0" presId="urn:microsoft.com/office/officeart/2005/8/layout/hierarchy3"/>
    <dgm:cxn modelId="{3911FF23-5D14-443B-977E-2707CB02D732}" type="presOf" srcId="{E84A32C0-7FAC-4F87-9458-1A6C2CFA7B67}" destId="{15CCC471-7A58-4399-B440-FB0B28AC1C42}" srcOrd="0" destOrd="0" presId="urn:microsoft.com/office/officeart/2005/8/layout/hierarchy3"/>
    <dgm:cxn modelId="{A1771826-0302-451A-94A2-A3A8BE238154}" srcId="{61934DC0-FAA2-4174-A40C-CADEF1EA78E5}" destId="{C6131427-F6D6-4419-B071-6A17D5C4E2C2}" srcOrd="0" destOrd="0" parTransId="{966650AA-5709-4509-A87E-E5D5D0603D01}" sibTransId="{FFAB7121-E435-486B-AF62-9C3D8BE83848}"/>
    <dgm:cxn modelId="{0186E627-C70D-4EAE-A8C7-E758BDE633FA}" type="presOf" srcId="{61934DC0-FAA2-4174-A40C-CADEF1EA78E5}" destId="{9021ECBF-83B4-4DC7-9FDE-D41558497EDD}" srcOrd="0" destOrd="0" presId="urn:microsoft.com/office/officeart/2005/8/layout/hierarchy3"/>
    <dgm:cxn modelId="{DC15F028-F1EB-4871-8E77-7B7CF34FCEB9}" type="presOf" srcId="{F0B8BC46-AB43-42B3-8C70-F7C6CA44E0BB}" destId="{6DDE4724-5F08-4602-B944-649FD1CBCBB0}" srcOrd="0" destOrd="0" presId="urn:microsoft.com/office/officeart/2005/8/layout/hierarchy3"/>
    <dgm:cxn modelId="{9DF6D233-C933-497D-BE5A-25DD780A9304}" type="presOf" srcId="{DB126642-7C9E-4DCE-9CD3-AEFBC30A55F5}" destId="{CF169873-368F-4A21-8B67-3490DCA5D8A6}" srcOrd="0" destOrd="0" presId="urn:microsoft.com/office/officeart/2005/8/layout/hierarchy3"/>
    <dgm:cxn modelId="{DAD9E635-4341-46D2-92F5-887FA91D99E1}" type="presOf" srcId="{6874F006-5F74-42BB-AD99-16B58716ED96}" destId="{C842886C-D487-4235-AFA2-7846D8C62C98}" srcOrd="0" destOrd="0" presId="urn:microsoft.com/office/officeart/2005/8/layout/hierarchy3"/>
    <dgm:cxn modelId="{592E553E-4C19-41FE-80EF-7FCD4806DD15}" type="presOf" srcId="{654F7D6B-FEDC-4EE7-B139-DBD8A23ED4C3}" destId="{51619A68-A909-45D0-88D5-19E30A7996AD}" srcOrd="0" destOrd="0" presId="urn:microsoft.com/office/officeart/2005/8/layout/hierarchy3"/>
    <dgm:cxn modelId="{4EC00260-46B6-4565-8B19-2F4D91B2313C}" type="presOf" srcId="{776D98DA-4D2F-4CC7-B06F-C5C6BB83D2C8}" destId="{66863015-194E-4AB3-8484-38C86946435F}" srcOrd="0" destOrd="0" presId="urn:microsoft.com/office/officeart/2005/8/layout/hierarchy3"/>
    <dgm:cxn modelId="{36D24F62-431D-48C3-BB10-13119EE8976E}" type="presOf" srcId="{94503816-7B83-470D-915B-44A2CFBD7B4B}" destId="{4D187BE4-F603-4C23-A407-942A2C43B23C}" srcOrd="0" destOrd="0" presId="urn:microsoft.com/office/officeart/2005/8/layout/hierarchy3"/>
    <dgm:cxn modelId="{0E014243-C619-4D7E-8BCB-E6824B0D9B62}" type="presOf" srcId="{A64C8F16-A309-451F-B6F0-D0AD2E2C4C0D}" destId="{67621D2F-76F8-480D-929A-B990BCC4F97C}" srcOrd="0" destOrd="0" presId="urn:microsoft.com/office/officeart/2005/8/layout/hierarchy3"/>
    <dgm:cxn modelId="{21CBAF47-15BD-494C-9119-E85542634419}" type="presOf" srcId="{174EF36D-E962-4ED4-8D8C-9067220E985B}" destId="{D4A35FC3-E7E1-4A8C-B5B3-8E0ED52D44C9}" srcOrd="0" destOrd="0" presId="urn:microsoft.com/office/officeart/2005/8/layout/hierarchy3"/>
    <dgm:cxn modelId="{E2DEEA68-9977-4733-99C1-F5539D31D4CB}" type="presOf" srcId="{776D98DA-4D2F-4CC7-B06F-C5C6BB83D2C8}" destId="{12FDC43B-1A92-4ACB-93F9-D1F48A47C539}" srcOrd="1" destOrd="0" presId="urn:microsoft.com/office/officeart/2005/8/layout/hierarchy3"/>
    <dgm:cxn modelId="{E864FE69-6D52-4391-8997-80E71FEA64DD}" type="presOf" srcId="{B591D13D-8D55-4F10-95FB-CCFB122E4A45}" destId="{ABAF1FD7-8357-48E0-BA89-27FF7AE03A75}" srcOrd="0" destOrd="0" presId="urn:microsoft.com/office/officeart/2005/8/layout/hierarchy3"/>
    <dgm:cxn modelId="{1355F96B-83BA-49A0-91C5-093438EC80EF}" srcId="{0FA835AE-E358-43B4-A663-A8F9FD9A8B48}" destId="{F0B8BC46-AB43-42B3-8C70-F7C6CA44E0BB}" srcOrd="1" destOrd="0" parTransId="{6874F006-5F74-42BB-AD99-16B58716ED96}" sibTransId="{94D73D73-4D18-4A3F-BF06-4D214B68EC62}"/>
    <dgm:cxn modelId="{7F33A04E-7773-4F41-A7F2-937982804D75}" srcId="{A972D6D3-9DDF-493D-BAE2-C7A3375E0E4D}" destId="{487314B1-4C10-4009-B120-B984199CEC62}" srcOrd="1" destOrd="0" parTransId="{33EC7B08-5660-4E7E-BD3C-5911946957F5}" sibTransId="{5AA7C9C0-4A19-4F40-A4AE-8C81382490F0}"/>
    <dgm:cxn modelId="{B2CD2370-26A7-47BA-A656-2BD5E3EC9C6F}" type="presOf" srcId="{0FA835AE-E358-43B4-A663-A8F9FD9A8B48}" destId="{865C2472-7ED9-45E6-90A8-BA7804E00215}" srcOrd="0" destOrd="0" presId="urn:microsoft.com/office/officeart/2005/8/layout/hierarchy3"/>
    <dgm:cxn modelId="{F0878050-7218-4790-8406-74B029F3C917}" type="presOf" srcId="{487314B1-4C10-4009-B120-B984199CEC62}" destId="{456B9482-A9C6-4B05-83BC-3B3C8F691265}" srcOrd="0" destOrd="0" presId="urn:microsoft.com/office/officeart/2005/8/layout/hierarchy3"/>
    <dgm:cxn modelId="{FE4B9975-62C9-4F73-A00E-238A98061E33}" type="presOf" srcId="{31E916BE-C6D0-4B97-BF2B-39C961693241}" destId="{53F4E3E7-B371-40BD-BB4F-F80FA005A0A6}" srcOrd="0" destOrd="0" presId="urn:microsoft.com/office/officeart/2005/8/layout/hierarchy3"/>
    <dgm:cxn modelId="{F4379A59-6CCD-4277-B6E4-A90361A9969D}" srcId="{776D98DA-4D2F-4CC7-B06F-C5C6BB83D2C8}" destId="{9D39FC6F-9FB6-4E12-B7EA-3DF86BC2017B}" srcOrd="0" destOrd="0" parTransId="{A2B46056-3F15-4F0F-AE22-8206AC0A7695}" sibTransId="{C8D2AADC-487D-4EAB-862E-B00F3F95B7EB}"/>
    <dgm:cxn modelId="{EEBE4280-364A-43D2-AB0E-C3E5999EBE4A}" srcId="{A64C8F16-A309-451F-B6F0-D0AD2E2C4C0D}" destId="{EDEFC69C-7036-4048-8A08-EC156524E1FC}" srcOrd="0" destOrd="0" parTransId="{CCCA3FE5-441D-4CF4-B19E-6DF7CE93E359}" sibTransId="{6E4DD927-EAEA-4F98-BAB6-18530A4A1A38}"/>
    <dgm:cxn modelId="{5B6B2884-B0BA-4C7F-8EF7-6F8CC4DDAFE3}" type="presOf" srcId="{C16F55B8-E901-442D-A2AA-1EA625D4B995}" destId="{873068C2-19AF-447D-8DEB-944D0E1380C1}" srcOrd="0" destOrd="0" presId="urn:microsoft.com/office/officeart/2005/8/layout/hierarchy3"/>
    <dgm:cxn modelId="{17821790-6E76-4AF8-8CB5-21DAF27E802D}" srcId="{E0F5305D-19CF-4573-AF71-8F4A6CF0159F}" destId="{0FA835AE-E358-43B4-A663-A8F9FD9A8B48}" srcOrd="0" destOrd="0" parTransId="{6089CD00-94DB-4A1E-8514-33B3990110E8}" sibTransId="{8A8AE235-5B30-413E-BF3B-4B5660730105}"/>
    <dgm:cxn modelId="{72BC3893-6C97-43C7-BF3B-D9C55AFB2061}" type="presOf" srcId="{E0F5305D-19CF-4573-AF71-8F4A6CF0159F}" destId="{CF09B54E-AAD0-485A-8C12-50A89CC691A0}" srcOrd="0" destOrd="0" presId="urn:microsoft.com/office/officeart/2005/8/layout/hierarchy3"/>
    <dgm:cxn modelId="{C0FBB896-B7CD-41BA-86AB-038B093DC63E}" type="presOf" srcId="{A64C8F16-A309-451F-B6F0-D0AD2E2C4C0D}" destId="{C752F82E-F920-42E8-97E7-638E21E1AD98}" srcOrd="1" destOrd="0" presId="urn:microsoft.com/office/officeart/2005/8/layout/hierarchy3"/>
    <dgm:cxn modelId="{8950BC9F-8A9E-422C-A0A6-D9A56BA79D93}" type="presOf" srcId="{F25171EC-C084-4189-92E5-7EEC2AB34F30}" destId="{D637E745-B1A0-4A8A-8477-B410539041C1}" srcOrd="0" destOrd="0" presId="urn:microsoft.com/office/officeart/2005/8/layout/hierarchy3"/>
    <dgm:cxn modelId="{5C7754A4-A348-4190-ABAB-C14ABE7993C5}" srcId="{0FA835AE-E358-43B4-A663-A8F9FD9A8B48}" destId="{B591D13D-8D55-4F10-95FB-CCFB122E4A45}" srcOrd="0" destOrd="0" parTransId="{A5C3C9AA-E3E5-4F2D-A25A-F82C529D6047}" sibTransId="{6DE2CB3D-D4E3-44F7-BA5A-8692EFEA221A}"/>
    <dgm:cxn modelId="{C50162A7-D18A-4576-8A15-3314F4ABD711}" srcId="{A972D6D3-9DDF-493D-BAE2-C7A3375E0E4D}" destId="{F25171EC-C084-4189-92E5-7EEC2AB34F30}" srcOrd="0" destOrd="0" parTransId="{F647DA6D-B102-4473-B37D-0215CE9FEA3B}" sibTransId="{24965AE3-6460-4AC0-9DD8-D40F1ED6851C}"/>
    <dgm:cxn modelId="{8D13A9A7-6BBA-4418-9002-341550783C09}" type="presOf" srcId="{966650AA-5709-4509-A87E-E5D5D0603D01}" destId="{6F77C912-B85C-47AD-8330-18D4CA299442}" srcOrd="0" destOrd="0" presId="urn:microsoft.com/office/officeart/2005/8/layout/hierarchy3"/>
    <dgm:cxn modelId="{4358A9AA-B408-4CF0-83B7-FE6BD00BBAB7}" type="presOf" srcId="{61934DC0-FAA2-4174-A40C-CADEF1EA78E5}" destId="{FD84BCED-5F8A-49DA-BB63-91F725870CF2}" srcOrd="1" destOrd="0" presId="urn:microsoft.com/office/officeart/2005/8/layout/hierarchy3"/>
    <dgm:cxn modelId="{A88FC3AE-55B5-4D5E-9915-7354CB6EA372}" type="presOf" srcId="{A972D6D3-9DDF-493D-BAE2-C7A3375E0E4D}" destId="{FF2F5BC9-7EDC-4EC5-A93A-3D0441A4EBB0}" srcOrd="0" destOrd="0" presId="urn:microsoft.com/office/officeart/2005/8/layout/hierarchy3"/>
    <dgm:cxn modelId="{11BF4CB3-D9D0-47ED-9BC2-AEA79F89004B}" srcId="{61934DC0-FAA2-4174-A40C-CADEF1EA78E5}" destId="{94503816-7B83-470D-915B-44A2CFBD7B4B}" srcOrd="1" destOrd="0" parTransId="{1278408A-0CB7-4500-878A-B22796300AA2}" sibTransId="{743DF78F-C05D-416C-834D-5C54B670FB6E}"/>
    <dgm:cxn modelId="{80B030B9-FE15-452E-9F68-38451339BB44}" type="presOf" srcId="{C6131427-F6D6-4419-B071-6A17D5C4E2C2}" destId="{D4EB8649-CEBF-47DB-A260-DCF5ED8677FC}" srcOrd="0" destOrd="0" presId="urn:microsoft.com/office/officeart/2005/8/layout/hierarchy3"/>
    <dgm:cxn modelId="{8F1455B9-791F-4A68-9E91-DDDD6CA901BB}" srcId="{E0F5305D-19CF-4573-AF71-8F4A6CF0159F}" destId="{A972D6D3-9DDF-493D-BAE2-C7A3375E0E4D}" srcOrd="2" destOrd="0" parTransId="{E02E181D-1CD5-41F1-892B-F286E3DFBE8A}" sibTransId="{5A8778B3-D0C0-45C3-9659-E1629B18EA02}"/>
    <dgm:cxn modelId="{333CFABB-3133-49CD-95E6-FCFB12C77F5F}" type="presOf" srcId="{38462DA0-BA13-4723-97BA-712D6726222E}" destId="{ED071A81-AF12-4B63-8209-7A2AACFA48EF}" srcOrd="0" destOrd="0" presId="urn:microsoft.com/office/officeart/2005/8/layout/hierarchy3"/>
    <dgm:cxn modelId="{803C0EBF-C405-41F0-BBD4-B2DBB4C57774}" type="presOf" srcId="{CC3E46D2-A267-4FB1-8EFC-D27C5460F732}" destId="{489A46DF-F84B-4B10-AC3F-61BD020D68D3}" srcOrd="0" destOrd="0" presId="urn:microsoft.com/office/officeart/2005/8/layout/hierarchy3"/>
    <dgm:cxn modelId="{63F311C1-71B5-44E7-B6DA-D27511146617}" type="presOf" srcId="{F647DA6D-B102-4473-B37D-0215CE9FEA3B}" destId="{5F74A37B-218B-4E4C-A682-F7EB81AC0119}" srcOrd="0" destOrd="0" presId="urn:microsoft.com/office/officeart/2005/8/layout/hierarchy3"/>
    <dgm:cxn modelId="{34FFC0C4-C01C-4C86-963F-18B01E637AC5}" type="presOf" srcId="{F0E70191-34B5-47D8-8758-2F8C8BD3F597}" destId="{C2A75B3E-AF7B-47AC-804B-4389AE8067A2}" srcOrd="0" destOrd="0" presId="urn:microsoft.com/office/officeart/2005/8/layout/hierarchy3"/>
    <dgm:cxn modelId="{B51707D2-D8AB-45F9-9EEE-62E5DFBCDC75}" type="presOf" srcId="{A972D6D3-9DDF-493D-BAE2-C7A3375E0E4D}" destId="{1026AD77-AEFC-4380-8CA5-88EA024D62B6}" srcOrd="1" destOrd="0" presId="urn:microsoft.com/office/officeart/2005/8/layout/hierarchy3"/>
    <dgm:cxn modelId="{AE76FCD8-D40C-4866-9191-B1BFF53C13CC}" type="presOf" srcId="{E6B7FDE5-28A9-470D-8715-89903F510129}" destId="{6AB76779-2D2F-4C9C-9FD2-AC229ADB48D1}" srcOrd="0" destOrd="0" presId="urn:microsoft.com/office/officeart/2005/8/layout/hierarchy3"/>
    <dgm:cxn modelId="{A762B1DB-7A15-4233-8F00-0951BE1E266A}" srcId="{61934DC0-FAA2-4174-A40C-CADEF1EA78E5}" destId="{E6B7FDE5-28A9-470D-8715-89903F510129}" srcOrd="2" destOrd="0" parTransId="{70FB58BD-8B39-414D-A6D5-834DFC311283}" sibTransId="{678AE945-2726-494A-ABA2-4BC57800C63F}"/>
    <dgm:cxn modelId="{F7BCE7DB-A5DE-4722-9C2B-8AB18702EC00}" srcId="{DB126642-7C9E-4DCE-9CD3-AEFBC30A55F5}" destId="{CC3E46D2-A267-4FB1-8EFC-D27C5460F732}" srcOrd="1" destOrd="0" parTransId="{E84A32C0-7FAC-4F87-9458-1A6C2CFA7B67}" sibTransId="{08588B6D-BA39-4BBD-9227-8E05F0FF8860}"/>
    <dgm:cxn modelId="{65C8B5E0-A6D9-45D3-8A75-3D05823298E4}" type="presOf" srcId="{70FB58BD-8B39-414D-A6D5-834DFC311283}" destId="{095FF8BB-F495-4D49-A856-54F86CA89BF2}" srcOrd="0" destOrd="0" presId="urn:microsoft.com/office/officeart/2005/8/layout/hierarchy3"/>
    <dgm:cxn modelId="{D537FDE7-1C32-49CD-AC6E-1D885B17335E}" type="presOf" srcId="{9D39FC6F-9FB6-4E12-B7EA-3DF86BC2017B}" destId="{C25A1A17-AEBC-4931-880C-99378AD47BE0}" srcOrd="0" destOrd="0" presId="urn:microsoft.com/office/officeart/2005/8/layout/hierarchy3"/>
    <dgm:cxn modelId="{CAA48EEB-38BB-4EF8-BBA1-F48149951003}" type="presOf" srcId="{33EC7B08-5660-4E7E-BD3C-5911946957F5}" destId="{B138271C-9CDF-4073-A526-5209785E6B56}" srcOrd="0" destOrd="0" presId="urn:microsoft.com/office/officeart/2005/8/layout/hierarchy3"/>
    <dgm:cxn modelId="{BD7B71EC-B2E6-4FB0-A25D-18B43A9B854A}" type="presOf" srcId="{A2B46056-3F15-4F0F-AE22-8206AC0A7695}" destId="{7C71EF6A-296F-4362-9D31-E9E7ABD3FB22}" srcOrd="0" destOrd="0" presId="urn:microsoft.com/office/officeart/2005/8/layout/hierarchy3"/>
    <dgm:cxn modelId="{E5DD8EF0-DAE1-45AF-B811-8939682D8B71}" srcId="{0FA835AE-E358-43B4-A663-A8F9FD9A8B48}" destId="{C16F55B8-E901-442D-A2AA-1EA625D4B995}" srcOrd="2" destOrd="0" parTransId="{38462DA0-BA13-4723-97BA-712D6726222E}" sibTransId="{E02CF140-00B5-408C-A642-6379340EE016}"/>
    <dgm:cxn modelId="{19A858F1-40B1-429E-81EC-8B9A9BC2B220}" type="presOf" srcId="{EDEFC69C-7036-4048-8A08-EC156524E1FC}" destId="{6D4779B5-5CD0-44D3-B7BF-4B11B5933CCB}" srcOrd="0" destOrd="0" presId="urn:microsoft.com/office/officeart/2005/8/layout/hierarchy3"/>
    <dgm:cxn modelId="{960AB3F2-C0CE-4F28-9CCA-DAE04133C14B}" srcId="{E0F5305D-19CF-4573-AF71-8F4A6CF0159F}" destId="{A64C8F16-A309-451F-B6F0-D0AD2E2C4C0D}" srcOrd="5" destOrd="0" parTransId="{77C915A0-84C7-4E8E-A8E5-744C64436122}" sibTransId="{1C8A887A-7DA2-44C8-91C9-8BABD9643F78}"/>
    <dgm:cxn modelId="{D8E868F4-6604-43B2-B09A-FA1019FBA3C8}" type="presOf" srcId="{1278408A-0CB7-4500-878A-B22796300AA2}" destId="{EE3B498B-30D5-4691-9B12-84BEED63407D}" srcOrd="0" destOrd="0" presId="urn:microsoft.com/office/officeart/2005/8/layout/hierarchy3"/>
    <dgm:cxn modelId="{915105F6-0279-49C9-B706-E4FC63612492}" type="presOf" srcId="{CCCA3FE5-441D-4CF4-B19E-6DF7CE93E359}" destId="{6CDE761B-827C-4EF8-831D-82D596D201B8}" srcOrd="0" destOrd="0" presId="urn:microsoft.com/office/officeart/2005/8/layout/hierarchy3"/>
    <dgm:cxn modelId="{6FF304F8-5DE8-4DF1-9129-95CF5966FA29}" srcId="{E0F5305D-19CF-4573-AF71-8F4A6CF0159F}" destId="{DB126642-7C9E-4DCE-9CD3-AEFBC30A55F5}" srcOrd="1" destOrd="0" parTransId="{0FCC3A27-08C7-4D2E-A620-DB6A8C7AB976}" sibTransId="{9622D0C9-47AD-496F-814D-F5EBFDA9C578}"/>
    <dgm:cxn modelId="{62081AED-D99D-47FF-853E-B42B30593DF9}" type="presParOf" srcId="{CF09B54E-AAD0-485A-8C12-50A89CC691A0}" destId="{B47F7831-FD13-4873-9F40-2E384CC55494}" srcOrd="0" destOrd="0" presId="urn:microsoft.com/office/officeart/2005/8/layout/hierarchy3"/>
    <dgm:cxn modelId="{B8E67B2F-2711-4539-BD2C-D3F55ED89526}" type="presParOf" srcId="{B47F7831-FD13-4873-9F40-2E384CC55494}" destId="{0192E94C-8574-4576-AD98-15AD8AD016A7}" srcOrd="0" destOrd="0" presId="urn:microsoft.com/office/officeart/2005/8/layout/hierarchy3"/>
    <dgm:cxn modelId="{19847E3E-1F2C-4039-9158-5B5AEA98C88B}" type="presParOf" srcId="{0192E94C-8574-4576-AD98-15AD8AD016A7}" destId="{865C2472-7ED9-45E6-90A8-BA7804E00215}" srcOrd="0" destOrd="0" presId="urn:microsoft.com/office/officeart/2005/8/layout/hierarchy3"/>
    <dgm:cxn modelId="{57136CD9-EF52-44FE-B6A0-2C336EC27F75}" type="presParOf" srcId="{0192E94C-8574-4576-AD98-15AD8AD016A7}" destId="{1DA11FA3-D9C5-409C-B229-0E2FB239EAC7}" srcOrd="1" destOrd="0" presId="urn:microsoft.com/office/officeart/2005/8/layout/hierarchy3"/>
    <dgm:cxn modelId="{D503C488-0B49-4834-8EBE-8A948E2C800F}" type="presParOf" srcId="{B47F7831-FD13-4873-9F40-2E384CC55494}" destId="{A1ACC966-FCCA-4B67-832E-0DA195161FDC}" srcOrd="1" destOrd="0" presId="urn:microsoft.com/office/officeart/2005/8/layout/hierarchy3"/>
    <dgm:cxn modelId="{9214C6EB-A351-4F7C-81D7-FC0DB43AC6A1}" type="presParOf" srcId="{A1ACC966-FCCA-4B67-832E-0DA195161FDC}" destId="{44502525-8AD0-4515-8B18-52D8EA98C3D3}" srcOrd="0" destOrd="0" presId="urn:microsoft.com/office/officeart/2005/8/layout/hierarchy3"/>
    <dgm:cxn modelId="{E9004B21-661E-4511-BE5E-E7CFAF7935EA}" type="presParOf" srcId="{A1ACC966-FCCA-4B67-832E-0DA195161FDC}" destId="{ABAF1FD7-8357-48E0-BA89-27FF7AE03A75}" srcOrd="1" destOrd="0" presId="urn:microsoft.com/office/officeart/2005/8/layout/hierarchy3"/>
    <dgm:cxn modelId="{E493832A-7AB2-4443-95A1-5E8583FED28F}" type="presParOf" srcId="{A1ACC966-FCCA-4B67-832E-0DA195161FDC}" destId="{C842886C-D487-4235-AFA2-7846D8C62C98}" srcOrd="2" destOrd="0" presId="urn:microsoft.com/office/officeart/2005/8/layout/hierarchy3"/>
    <dgm:cxn modelId="{A3339518-0452-498A-B392-2FA46E780B9B}" type="presParOf" srcId="{A1ACC966-FCCA-4B67-832E-0DA195161FDC}" destId="{6DDE4724-5F08-4602-B944-649FD1CBCBB0}" srcOrd="3" destOrd="0" presId="urn:microsoft.com/office/officeart/2005/8/layout/hierarchy3"/>
    <dgm:cxn modelId="{E48FC18B-F31A-424F-ACAD-702C7652B7EA}" type="presParOf" srcId="{A1ACC966-FCCA-4B67-832E-0DA195161FDC}" destId="{ED071A81-AF12-4B63-8209-7A2AACFA48EF}" srcOrd="4" destOrd="0" presId="urn:microsoft.com/office/officeart/2005/8/layout/hierarchy3"/>
    <dgm:cxn modelId="{7DF65AD1-C30C-4021-922B-ED4DC0BEFCD8}" type="presParOf" srcId="{A1ACC966-FCCA-4B67-832E-0DA195161FDC}" destId="{873068C2-19AF-447D-8DEB-944D0E1380C1}" srcOrd="5" destOrd="0" presId="urn:microsoft.com/office/officeart/2005/8/layout/hierarchy3"/>
    <dgm:cxn modelId="{3EC52A2A-11F2-4BC4-9A67-ECD12332FB6C}" type="presParOf" srcId="{CF09B54E-AAD0-485A-8C12-50A89CC691A0}" destId="{140E9B2B-651A-4AE7-83DC-448FD660112A}" srcOrd="1" destOrd="0" presId="urn:microsoft.com/office/officeart/2005/8/layout/hierarchy3"/>
    <dgm:cxn modelId="{BDBDC6F1-1051-48A9-AAF1-CC31DDC28138}" type="presParOf" srcId="{140E9B2B-651A-4AE7-83DC-448FD660112A}" destId="{4F5BACE9-0FFD-4A64-A89F-CF76A20CB700}" srcOrd="0" destOrd="0" presId="urn:microsoft.com/office/officeart/2005/8/layout/hierarchy3"/>
    <dgm:cxn modelId="{64C233F2-1ED6-4226-ABA5-92E943C74F92}" type="presParOf" srcId="{4F5BACE9-0FFD-4A64-A89F-CF76A20CB700}" destId="{CF169873-368F-4A21-8B67-3490DCA5D8A6}" srcOrd="0" destOrd="0" presId="urn:microsoft.com/office/officeart/2005/8/layout/hierarchy3"/>
    <dgm:cxn modelId="{32C5B217-B5A9-43B9-BBE4-EC665987435A}" type="presParOf" srcId="{4F5BACE9-0FFD-4A64-A89F-CF76A20CB700}" destId="{89BA2227-C1D1-4260-A004-9B014A7D880C}" srcOrd="1" destOrd="0" presId="urn:microsoft.com/office/officeart/2005/8/layout/hierarchy3"/>
    <dgm:cxn modelId="{9812532F-BCC3-4228-BAAA-47FF31F4EC32}" type="presParOf" srcId="{140E9B2B-651A-4AE7-83DC-448FD660112A}" destId="{87625CD6-1FAA-4A11-A62C-9B281C8DC893}" srcOrd="1" destOrd="0" presId="urn:microsoft.com/office/officeart/2005/8/layout/hierarchy3"/>
    <dgm:cxn modelId="{0C57E7ED-7A2F-4B77-AA64-A26CBADE4E20}" type="presParOf" srcId="{87625CD6-1FAA-4A11-A62C-9B281C8DC893}" destId="{53F4E3E7-B371-40BD-BB4F-F80FA005A0A6}" srcOrd="0" destOrd="0" presId="urn:microsoft.com/office/officeart/2005/8/layout/hierarchy3"/>
    <dgm:cxn modelId="{BC5BA969-96BF-470E-AD5B-E28CE4FD977E}" type="presParOf" srcId="{87625CD6-1FAA-4A11-A62C-9B281C8DC893}" destId="{D4A35FC3-E7E1-4A8C-B5B3-8E0ED52D44C9}" srcOrd="1" destOrd="0" presId="urn:microsoft.com/office/officeart/2005/8/layout/hierarchy3"/>
    <dgm:cxn modelId="{1D6D7BFF-7F58-41B6-BF2E-C929D8A932DF}" type="presParOf" srcId="{87625CD6-1FAA-4A11-A62C-9B281C8DC893}" destId="{15CCC471-7A58-4399-B440-FB0B28AC1C42}" srcOrd="2" destOrd="0" presId="urn:microsoft.com/office/officeart/2005/8/layout/hierarchy3"/>
    <dgm:cxn modelId="{36CE2F24-BD87-4173-856C-F632C9BE366F}" type="presParOf" srcId="{87625CD6-1FAA-4A11-A62C-9B281C8DC893}" destId="{489A46DF-F84B-4B10-AC3F-61BD020D68D3}" srcOrd="3" destOrd="0" presId="urn:microsoft.com/office/officeart/2005/8/layout/hierarchy3"/>
    <dgm:cxn modelId="{CF5CEB80-BC12-488D-85B3-2FF573A57E9A}" type="presParOf" srcId="{CF09B54E-AAD0-485A-8C12-50A89CC691A0}" destId="{B08E36DA-121E-4C63-9F5A-62E7459697C8}" srcOrd="2" destOrd="0" presId="urn:microsoft.com/office/officeart/2005/8/layout/hierarchy3"/>
    <dgm:cxn modelId="{03953332-0047-4FE8-849C-114CEFC420BB}" type="presParOf" srcId="{B08E36DA-121E-4C63-9F5A-62E7459697C8}" destId="{2E2DB5D3-72A6-428E-AA8F-A21D9958C70F}" srcOrd="0" destOrd="0" presId="urn:microsoft.com/office/officeart/2005/8/layout/hierarchy3"/>
    <dgm:cxn modelId="{E729E86E-57EC-4631-B2EA-0A8609BD003B}" type="presParOf" srcId="{2E2DB5D3-72A6-428E-AA8F-A21D9958C70F}" destId="{FF2F5BC9-7EDC-4EC5-A93A-3D0441A4EBB0}" srcOrd="0" destOrd="0" presId="urn:microsoft.com/office/officeart/2005/8/layout/hierarchy3"/>
    <dgm:cxn modelId="{364C93B7-5DD1-422F-BF9C-8DC8BF60D983}" type="presParOf" srcId="{2E2DB5D3-72A6-428E-AA8F-A21D9958C70F}" destId="{1026AD77-AEFC-4380-8CA5-88EA024D62B6}" srcOrd="1" destOrd="0" presId="urn:microsoft.com/office/officeart/2005/8/layout/hierarchy3"/>
    <dgm:cxn modelId="{AA5C16C2-9D08-4759-BDD9-B5C127B7327D}" type="presParOf" srcId="{B08E36DA-121E-4C63-9F5A-62E7459697C8}" destId="{1A66E534-16DC-4733-8A58-75533FEA2D6F}" srcOrd="1" destOrd="0" presId="urn:microsoft.com/office/officeart/2005/8/layout/hierarchy3"/>
    <dgm:cxn modelId="{F8580434-9904-4556-A461-41061B4A41F8}" type="presParOf" srcId="{1A66E534-16DC-4733-8A58-75533FEA2D6F}" destId="{5F74A37B-218B-4E4C-A682-F7EB81AC0119}" srcOrd="0" destOrd="0" presId="urn:microsoft.com/office/officeart/2005/8/layout/hierarchy3"/>
    <dgm:cxn modelId="{614664E2-7DD0-49B4-852F-A302D1B160F0}" type="presParOf" srcId="{1A66E534-16DC-4733-8A58-75533FEA2D6F}" destId="{D637E745-B1A0-4A8A-8477-B410539041C1}" srcOrd="1" destOrd="0" presId="urn:microsoft.com/office/officeart/2005/8/layout/hierarchy3"/>
    <dgm:cxn modelId="{FFD0AFCF-DA9C-4041-8E35-7C0CFFD7CF36}" type="presParOf" srcId="{1A66E534-16DC-4733-8A58-75533FEA2D6F}" destId="{B138271C-9CDF-4073-A526-5209785E6B56}" srcOrd="2" destOrd="0" presId="urn:microsoft.com/office/officeart/2005/8/layout/hierarchy3"/>
    <dgm:cxn modelId="{1B267F33-F082-4EDF-8274-28157BCDE4DA}" type="presParOf" srcId="{1A66E534-16DC-4733-8A58-75533FEA2D6F}" destId="{456B9482-A9C6-4B05-83BC-3B3C8F691265}" srcOrd="3" destOrd="0" presId="urn:microsoft.com/office/officeart/2005/8/layout/hierarchy3"/>
    <dgm:cxn modelId="{17EB2185-3A7C-49B8-9BDA-ECF6A808FCB5}" type="presParOf" srcId="{CF09B54E-AAD0-485A-8C12-50A89CC691A0}" destId="{1E6F6329-8672-41BE-A2F3-7D16E5F4576A}" srcOrd="3" destOrd="0" presId="urn:microsoft.com/office/officeart/2005/8/layout/hierarchy3"/>
    <dgm:cxn modelId="{73A1EC0A-7087-4832-9CC9-1EAC1BE2489A}" type="presParOf" srcId="{1E6F6329-8672-41BE-A2F3-7D16E5F4576A}" destId="{CF6A2632-E030-4580-8446-5AE4EB84E7FB}" srcOrd="0" destOrd="0" presId="urn:microsoft.com/office/officeart/2005/8/layout/hierarchy3"/>
    <dgm:cxn modelId="{F38800EA-31E7-45CB-9DDE-DE7AB52CA977}" type="presParOf" srcId="{CF6A2632-E030-4580-8446-5AE4EB84E7FB}" destId="{9021ECBF-83B4-4DC7-9FDE-D41558497EDD}" srcOrd="0" destOrd="0" presId="urn:microsoft.com/office/officeart/2005/8/layout/hierarchy3"/>
    <dgm:cxn modelId="{7E764925-024B-444B-AE7D-B7F7EC1936DE}" type="presParOf" srcId="{CF6A2632-E030-4580-8446-5AE4EB84E7FB}" destId="{FD84BCED-5F8A-49DA-BB63-91F725870CF2}" srcOrd="1" destOrd="0" presId="urn:microsoft.com/office/officeart/2005/8/layout/hierarchy3"/>
    <dgm:cxn modelId="{02657F4D-443C-4EB8-AD6E-2379B3C37B7B}" type="presParOf" srcId="{1E6F6329-8672-41BE-A2F3-7D16E5F4576A}" destId="{0A70A63E-6876-49F7-987B-2335E1ED37C9}" srcOrd="1" destOrd="0" presId="urn:microsoft.com/office/officeart/2005/8/layout/hierarchy3"/>
    <dgm:cxn modelId="{8DF7B860-B3EA-4202-AB45-20B4779B95B7}" type="presParOf" srcId="{0A70A63E-6876-49F7-987B-2335E1ED37C9}" destId="{6F77C912-B85C-47AD-8330-18D4CA299442}" srcOrd="0" destOrd="0" presId="urn:microsoft.com/office/officeart/2005/8/layout/hierarchy3"/>
    <dgm:cxn modelId="{68342217-6B75-4B07-983F-F07065EB50DC}" type="presParOf" srcId="{0A70A63E-6876-49F7-987B-2335E1ED37C9}" destId="{D4EB8649-CEBF-47DB-A260-DCF5ED8677FC}" srcOrd="1" destOrd="0" presId="urn:microsoft.com/office/officeart/2005/8/layout/hierarchy3"/>
    <dgm:cxn modelId="{62F94BC4-74AD-41CB-866D-41A95C0066DB}" type="presParOf" srcId="{0A70A63E-6876-49F7-987B-2335E1ED37C9}" destId="{EE3B498B-30D5-4691-9B12-84BEED63407D}" srcOrd="2" destOrd="0" presId="urn:microsoft.com/office/officeart/2005/8/layout/hierarchy3"/>
    <dgm:cxn modelId="{B4F8CCAB-BBE4-4165-8CDC-9DDD951D7412}" type="presParOf" srcId="{0A70A63E-6876-49F7-987B-2335E1ED37C9}" destId="{4D187BE4-F603-4C23-A407-942A2C43B23C}" srcOrd="3" destOrd="0" presId="urn:microsoft.com/office/officeart/2005/8/layout/hierarchy3"/>
    <dgm:cxn modelId="{59BDCBAC-31AF-4FA4-98E6-D57523894486}" type="presParOf" srcId="{0A70A63E-6876-49F7-987B-2335E1ED37C9}" destId="{095FF8BB-F495-4D49-A856-54F86CA89BF2}" srcOrd="4" destOrd="0" presId="urn:microsoft.com/office/officeart/2005/8/layout/hierarchy3"/>
    <dgm:cxn modelId="{294BD186-F4E5-440A-8CD5-74FE9769954E}" type="presParOf" srcId="{0A70A63E-6876-49F7-987B-2335E1ED37C9}" destId="{6AB76779-2D2F-4C9C-9FD2-AC229ADB48D1}" srcOrd="5" destOrd="0" presId="urn:microsoft.com/office/officeart/2005/8/layout/hierarchy3"/>
    <dgm:cxn modelId="{E8635971-69D2-4C6B-93B4-4863117E8923}" type="presParOf" srcId="{CF09B54E-AAD0-485A-8C12-50A89CC691A0}" destId="{CB9A6F84-8743-49F1-9E69-E29FA14AF714}" srcOrd="4" destOrd="0" presId="urn:microsoft.com/office/officeart/2005/8/layout/hierarchy3"/>
    <dgm:cxn modelId="{9ABFA2B0-6F21-4E89-8B40-211E1EA5E776}" type="presParOf" srcId="{CB9A6F84-8743-49F1-9E69-E29FA14AF714}" destId="{3D5B350C-BC54-4F6E-83CE-67A515D69D74}" srcOrd="0" destOrd="0" presId="urn:microsoft.com/office/officeart/2005/8/layout/hierarchy3"/>
    <dgm:cxn modelId="{F3017690-4303-40DD-A58E-AB4D48AE7480}" type="presParOf" srcId="{3D5B350C-BC54-4F6E-83CE-67A515D69D74}" destId="{66863015-194E-4AB3-8484-38C86946435F}" srcOrd="0" destOrd="0" presId="urn:microsoft.com/office/officeart/2005/8/layout/hierarchy3"/>
    <dgm:cxn modelId="{F55D8CB3-4D93-454C-94F4-64787A263B62}" type="presParOf" srcId="{3D5B350C-BC54-4F6E-83CE-67A515D69D74}" destId="{12FDC43B-1A92-4ACB-93F9-D1F48A47C539}" srcOrd="1" destOrd="0" presId="urn:microsoft.com/office/officeart/2005/8/layout/hierarchy3"/>
    <dgm:cxn modelId="{9E1CA7EF-C899-465F-8B7A-7860F5CB37C0}" type="presParOf" srcId="{CB9A6F84-8743-49F1-9E69-E29FA14AF714}" destId="{EAA968C6-9196-4AFA-8178-835266F6284F}" srcOrd="1" destOrd="0" presId="urn:microsoft.com/office/officeart/2005/8/layout/hierarchy3"/>
    <dgm:cxn modelId="{10C9108E-8745-48FA-BC09-5ECBBBE2C2E6}" type="presParOf" srcId="{EAA968C6-9196-4AFA-8178-835266F6284F}" destId="{7C71EF6A-296F-4362-9D31-E9E7ABD3FB22}" srcOrd="0" destOrd="0" presId="urn:microsoft.com/office/officeart/2005/8/layout/hierarchy3"/>
    <dgm:cxn modelId="{FC02514D-AE12-42D3-86DA-507B62B88E83}" type="presParOf" srcId="{EAA968C6-9196-4AFA-8178-835266F6284F}" destId="{C25A1A17-AEBC-4931-880C-99378AD47BE0}" srcOrd="1" destOrd="0" presId="urn:microsoft.com/office/officeart/2005/8/layout/hierarchy3"/>
    <dgm:cxn modelId="{82CDC7E1-AE0D-4F5D-9041-8AF4B702612C}" type="presParOf" srcId="{EAA968C6-9196-4AFA-8178-835266F6284F}" destId="{51619A68-A909-45D0-88D5-19E30A7996AD}" srcOrd="2" destOrd="0" presId="urn:microsoft.com/office/officeart/2005/8/layout/hierarchy3"/>
    <dgm:cxn modelId="{8279BE7A-996D-4F0E-9402-B197C7578DCC}" type="presParOf" srcId="{EAA968C6-9196-4AFA-8178-835266F6284F}" destId="{C2A75B3E-AF7B-47AC-804B-4389AE8067A2}" srcOrd="3" destOrd="0" presId="urn:microsoft.com/office/officeart/2005/8/layout/hierarchy3"/>
    <dgm:cxn modelId="{2B61E84A-800A-4419-8782-50C647F4D000}" type="presParOf" srcId="{CF09B54E-AAD0-485A-8C12-50A89CC691A0}" destId="{659F4C9E-8A5E-4BA5-8F0F-0A0CA1E39927}" srcOrd="5" destOrd="0" presId="urn:microsoft.com/office/officeart/2005/8/layout/hierarchy3"/>
    <dgm:cxn modelId="{B794BB90-CC36-474E-BE97-7CE45FF4B1D6}" type="presParOf" srcId="{659F4C9E-8A5E-4BA5-8F0F-0A0CA1E39927}" destId="{7FDE128B-A92E-44F2-8F8E-90052AF3E548}" srcOrd="0" destOrd="0" presId="urn:microsoft.com/office/officeart/2005/8/layout/hierarchy3"/>
    <dgm:cxn modelId="{9D0844FE-FE2E-4ABC-8376-9C17BB7A7FDE}" type="presParOf" srcId="{7FDE128B-A92E-44F2-8F8E-90052AF3E548}" destId="{67621D2F-76F8-480D-929A-B990BCC4F97C}" srcOrd="0" destOrd="0" presId="urn:microsoft.com/office/officeart/2005/8/layout/hierarchy3"/>
    <dgm:cxn modelId="{0C4376CF-95BD-4149-A5A3-F68B52FE76E3}" type="presParOf" srcId="{7FDE128B-A92E-44F2-8F8E-90052AF3E548}" destId="{C752F82E-F920-42E8-97E7-638E21E1AD98}" srcOrd="1" destOrd="0" presId="urn:microsoft.com/office/officeart/2005/8/layout/hierarchy3"/>
    <dgm:cxn modelId="{505962BA-D94B-4CAF-AFDB-31B663A0D114}" type="presParOf" srcId="{659F4C9E-8A5E-4BA5-8F0F-0A0CA1E39927}" destId="{BE3B5A28-5C5C-4609-B772-827D57F159D2}" srcOrd="1" destOrd="0" presId="urn:microsoft.com/office/officeart/2005/8/layout/hierarchy3"/>
    <dgm:cxn modelId="{C0FE1AE6-BB6B-4623-82EA-657AF6C53605}" type="presParOf" srcId="{BE3B5A28-5C5C-4609-B772-827D57F159D2}" destId="{6CDE761B-827C-4EF8-831D-82D596D201B8}" srcOrd="0" destOrd="0" presId="urn:microsoft.com/office/officeart/2005/8/layout/hierarchy3"/>
    <dgm:cxn modelId="{EEBAA841-CB6B-455C-BC19-876F5D1F3C10}" type="presParOf" srcId="{BE3B5A28-5C5C-4609-B772-827D57F159D2}" destId="{6D4779B5-5CD0-44D3-B7BF-4B11B5933C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/>
      <dgm:spPr/>
      <dgm:t>
        <a:bodyPr/>
        <a:lstStyle/>
        <a:p>
          <a:pPr algn="ctr"/>
          <a:r>
            <a:rPr lang="en-US" b="0" dirty="0"/>
            <a:t>Theory &amp; Pipelines</a:t>
          </a: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0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/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2694433-3A93-474C-8209-F3B215D46CDF}">
      <dgm:prSet custT="1"/>
      <dgm:spPr/>
      <dgm:t>
        <a:bodyPr/>
        <a:lstStyle/>
        <a:p>
          <a:pPr>
            <a:buNone/>
          </a:pPr>
          <a:r>
            <a:rPr lang="en-US" sz="1700" b="0" dirty="0"/>
            <a:t>Theory &amp; Pipelines</a:t>
          </a:r>
        </a:p>
      </dgm:t>
    </dgm:pt>
    <dgm:pt modelId="{95B82F55-90C3-4675-9523-963F6B6402DC}" type="parTrans" cxnId="{22F66F92-D905-40F0-8BDA-150C737E79D7}">
      <dgm:prSet/>
      <dgm:spPr/>
      <dgm:t>
        <a:bodyPr/>
        <a:lstStyle/>
        <a:p>
          <a:endParaRPr lang="en-US"/>
        </a:p>
      </dgm:t>
    </dgm:pt>
    <dgm:pt modelId="{7EC652C6-88E0-4464-BE53-97E1A57335C2}" type="sibTrans" cxnId="{22F66F92-D905-40F0-8BDA-150C737E79D7}">
      <dgm:prSet/>
      <dgm:spPr/>
      <dgm:t>
        <a:bodyPr/>
        <a:lstStyle/>
        <a:p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 custLinFactNeighborX="-498" custLinFactNeighborY="-2052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41800548-FAB8-4430-A885-7AB77FCE7E54}" type="pres">
      <dgm:prSet presAssocID="{62694433-3A93-474C-8209-F3B215D46CDF}" presName="parTxOnly" presStyleLbl="node1" presStyleIdx="2" presStyleCnt="4">
        <dgm:presLayoutVars>
          <dgm:bulletEnabled val="1"/>
        </dgm:presLayoutVars>
      </dgm:prSet>
      <dgm:spPr/>
    </dgm:pt>
    <dgm:pt modelId="{920842D0-0000-4E3E-A3C2-4C6DCBE24514}" type="pres">
      <dgm:prSet presAssocID="{7EC652C6-88E0-4464-BE53-97E1A57335C2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682069"/>
        </a:xfrm>
        <a:prstGeom prst="chevron">
          <a:avLst/>
        </a:prstGeom>
      </dgm:spPr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E34CC538-4291-443D-91BE-DAEE674A13A6}" type="presOf" srcId="{62694433-3A93-474C-8209-F3B215D46CDF}" destId="{41800548-FAB8-4430-A885-7AB77FCE7E54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2F66F92-D905-40F0-8BDA-150C737E79D7}" srcId="{749AC1BD-B881-4BD6-BC9B-74D2B1891AB8}" destId="{62694433-3A93-474C-8209-F3B215D46CDF}" srcOrd="2" destOrd="0" parTransId="{95B82F55-90C3-4675-9523-963F6B6402DC}" sibTransId="{7EC652C6-88E0-4464-BE53-97E1A57335C2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FB83D73B-AD9C-4549-B598-0989B3EB097B}" type="presParOf" srcId="{8E57F089-76D9-4664-BDA7-95C99478DD86}" destId="{41800548-FAB8-4430-A885-7AB77FCE7E54}" srcOrd="4" destOrd="0" presId="urn:microsoft.com/office/officeart/2005/8/layout/hChevron3"/>
    <dgm:cxn modelId="{A8D2DEE7-30F9-4B94-AE57-91AE4AC02917}" type="presParOf" srcId="{8E57F089-76D9-4664-BDA7-95C99478DD86}" destId="{920842D0-0000-4E3E-A3C2-4C6DCBE24514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/>
      <dgm:spPr/>
      <dgm:t>
        <a:bodyPr/>
        <a:lstStyle/>
        <a:p>
          <a:pPr algn="ctr"/>
          <a:r>
            <a:rPr lang="en-US" b="0" dirty="0"/>
            <a:t>Theory &amp; Pipelines</a:t>
          </a: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0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/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/>
      <dgm:spPr/>
      <dgm:t>
        <a:bodyPr/>
        <a:lstStyle/>
        <a:p>
          <a:pPr algn="ctr"/>
          <a:r>
            <a:rPr lang="en-US" b="0" dirty="0"/>
            <a:t>Theory &amp; Pipelines</a:t>
          </a: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0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/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/>
      <dgm:spPr/>
      <dgm:t>
        <a:bodyPr/>
        <a:lstStyle/>
        <a:p>
          <a:pPr algn="ctr"/>
          <a:r>
            <a:rPr lang="en-US" b="0" dirty="0"/>
            <a:t>Theory &amp; Pipelines</a:t>
          </a: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0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/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/>
      <dgm:spPr/>
      <dgm:t>
        <a:bodyPr/>
        <a:lstStyle/>
        <a:p>
          <a:pPr algn="ctr"/>
          <a:r>
            <a:rPr lang="en-US" b="0" dirty="0"/>
            <a:t>Theory &amp; Pipelines</a:t>
          </a: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0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/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49AC1BD-B881-4BD6-BC9B-74D2B1891AB8}" type="doc">
      <dgm:prSet loTypeId="urn:microsoft.com/office/officeart/2005/8/layout/hChevron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D6FD75-E8F8-412B-9ECD-8E9109767AB4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gm:t>
    </dgm:pt>
    <dgm:pt modelId="{0405A787-320B-4CCE-BCC7-80BF9F338505}" type="par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7DB73510-47FD-4A4D-9497-F421F3AF766E}" type="sibTrans" cxnId="{14E8C4D5-2A79-441D-B31C-C70675A1A021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4F899191-F7A3-4856-BE3C-F195C432EA62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8009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155BE19B-7392-4D97-BD34-64CE25A7A3D7}" type="par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EB106E6D-51C8-427F-9C43-EC9C773F9A72}" type="sibTrans" cxnId="{1D31B0F2-1459-4427-AB60-BCEC2CA651CE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A4E0CB8B-F89C-4206-BA93-99FDD0921B90}">
      <dgm:prSet phldrT="[Text]"/>
      <dgm:spPr/>
      <dgm:t>
        <a:bodyPr/>
        <a:lstStyle/>
        <a:p>
          <a:pPr algn="ctr" rtl="0"/>
          <a:r>
            <a:rPr lang="en-US" b="0" dirty="0"/>
            <a:t>Practice</a:t>
          </a:r>
        </a:p>
        <a:p>
          <a:pPr algn="ctr"/>
          <a:r>
            <a:rPr lang="en-US" b="0" dirty="0"/>
            <a:t>Faster R-CNN </a:t>
          </a:r>
          <a:endParaRPr lang="en-US" b="0" dirty="0">
            <a:latin typeface="+mn-lt"/>
            <a:cs typeface="B Nazanin" panose="00000400000000000000" pitchFamily="2" charset="-78"/>
          </a:endParaRPr>
        </a:p>
      </dgm:t>
    </dgm:pt>
    <dgm:pt modelId="{CD44E26B-3BF8-4B4F-BBDA-81A6C0221341}" type="par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0735598C-551E-4F38-920C-741D8E59480D}" type="sibTrans" cxnId="{549D4F9A-510A-40D3-9DBD-63E551B9A876}">
      <dgm:prSet/>
      <dgm:spPr/>
      <dgm:t>
        <a:bodyPr/>
        <a:lstStyle/>
        <a:p>
          <a:pPr algn="ctr" rtl="0"/>
          <a:endParaRPr lang="en-US" b="0">
            <a:latin typeface="+mn-lt"/>
          </a:endParaRPr>
        </a:p>
      </dgm:t>
    </dgm:pt>
    <dgm:pt modelId="{65ADC283-445C-4DB7-88FE-8C6B03CBCF5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90678" tIns="45339" rIns="22670" bIns="45339" numCol="1" spcCol="1270" anchor="ctr" anchorCtr="0"/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gm:t>
    </dgm:pt>
    <dgm:pt modelId="{252670AC-40B7-4467-BC53-99E00AF86CFC}" type="par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2C163F17-2092-41CC-BBA7-37ACE43FCC0E}" type="sibTrans" cxnId="{26EAAE50-1F09-42DF-972A-872799220643}">
      <dgm:prSet/>
      <dgm:spPr/>
      <dgm:t>
        <a:bodyPr/>
        <a:lstStyle/>
        <a:p>
          <a:pPr algn="ctr"/>
          <a:endParaRPr lang="en-US"/>
        </a:p>
      </dgm:t>
    </dgm:pt>
    <dgm:pt modelId="{8E57F089-76D9-4664-BDA7-95C99478DD86}" type="pres">
      <dgm:prSet presAssocID="{749AC1BD-B881-4BD6-BC9B-74D2B1891AB8}" presName="Name0" presStyleCnt="0">
        <dgm:presLayoutVars>
          <dgm:dir/>
          <dgm:resizeHandles val="exact"/>
        </dgm:presLayoutVars>
      </dgm:prSet>
      <dgm:spPr/>
    </dgm:pt>
    <dgm:pt modelId="{B2FF05ED-9BDD-41F0-AB17-54288D28399E}" type="pres">
      <dgm:prSet presAssocID="{C7D6FD75-E8F8-412B-9ECD-8E9109767AB4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0" cy="682069"/>
        </a:xfrm>
        <a:prstGeom prst="homePlate">
          <a:avLst/>
        </a:prstGeom>
      </dgm:spPr>
    </dgm:pt>
    <dgm:pt modelId="{D73220A7-04CE-4043-8E91-DB00CB28B4B2}" type="pres">
      <dgm:prSet presAssocID="{7DB73510-47FD-4A4D-9497-F421F3AF766E}" presName="parSpace" presStyleCnt="0"/>
      <dgm:spPr/>
    </dgm:pt>
    <dgm:pt modelId="{FC0F3317-81AA-41DB-97F1-586441865C77}" type="pres">
      <dgm:prSet presAssocID="{4F899191-F7A3-4856-BE3C-F195C432EA62}" presName="parTxOnly" presStyleLbl="node1" presStyleIdx="1" presStyleCnt="4">
        <dgm:presLayoutVars>
          <dgm:bulletEnabled val="1"/>
        </dgm:presLayoutVars>
      </dgm:prSet>
      <dgm:spPr>
        <a:xfrm>
          <a:off x="2870596" y="0"/>
          <a:ext cx="3583781" cy="682069"/>
        </a:xfrm>
        <a:prstGeom prst="chevron">
          <a:avLst/>
        </a:prstGeom>
      </dgm:spPr>
    </dgm:pt>
    <dgm:pt modelId="{944CEF9A-5CD8-4087-A320-10D19B5A4521}" type="pres">
      <dgm:prSet presAssocID="{EB106E6D-51C8-427F-9C43-EC9C773F9A72}" presName="parSpace" presStyleCnt="0"/>
      <dgm:spPr/>
    </dgm:pt>
    <dgm:pt modelId="{B9986838-3BEF-4AF3-A775-603311B821C9}" type="pres">
      <dgm:prSet presAssocID="{65ADC283-445C-4DB7-88FE-8C6B03CBCF5D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682069"/>
        </a:xfrm>
        <a:prstGeom prst="chevron">
          <a:avLst/>
        </a:prstGeom>
      </dgm:spPr>
    </dgm:pt>
    <dgm:pt modelId="{FA6521AD-089D-40A1-B596-EB18AB9716C7}" type="pres">
      <dgm:prSet presAssocID="{2C163F17-2092-41CC-BBA7-37ACE43FCC0E}" presName="parSpace" presStyleCnt="0"/>
      <dgm:spPr/>
    </dgm:pt>
    <dgm:pt modelId="{1808E4CD-213C-4D9D-9C3B-F13DEE3E660E}" type="pres">
      <dgm:prSet presAssocID="{A4E0CB8B-F89C-4206-BA93-99FDD0921B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9FE3A1C-0118-4D80-A5FF-2A1C4B9651C8}" type="presOf" srcId="{4F899191-F7A3-4856-BE3C-F195C432EA62}" destId="{FC0F3317-81AA-41DB-97F1-586441865C77}" srcOrd="0" destOrd="0" presId="urn:microsoft.com/office/officeart/2005/8/layout/hChevron3"/>
    <dgm:cxn modelId="{F0774F4E-AAF2-4690-97CC-4A742921FA81}" type="presOf" srcId="{C7D6FD75-E8F8-412B-9ECD-8E9109767AB4}" destId="{B2FF05ED-9BDD-41F0-AB17-54288D28399E}" srcOrd="0" destOrd="0" presId="urn:microsoft.com/office/officeart/2005/8/layout/hChevron3"/>
    <dgm:cxn modelId="{26EAAE50-1F09-42DF-972A-872799220643}" srcId="{749AC1BD-B881-4BD6-BC9B-74D2B1891AB8}" destId="{65ADC283-445C-4DB7-88FE-8C6B03CBCF5D}" srcOrd="2" destOrd="0" parTransId="{252670AC-40B7-4467-BC53-99E00AF86CFC}" sibTransId="{2C163F17-2092-41CC-BBA7-37ACE43FCC0E}"/>
    <dgm:cxn modelId="{549D4F9A-510A-40D3-9DBD-63E551B9A876}" srcId="{749AC1BD-B881-4BD6-BC9B-74D2B1891AB8}" destId="{A4E0CB8B-F89C-4206-BA93-99FDD0921B90}" srcOrd="3" destOrd="0" parTransId="{CD44E26B-3BF8-4B4F-BBDA-81A6C0221341}" sibTransId="{0735598C-551E-4F38-920C-741D8E59480D}"/>
    <dgm:cxn modelId="{F68806B9-FCFC-4093-B668-CFD1B47EB4F2}" type="presOf" srcId="{65ADC283-445C-4DB7-88FE-8C6B03CBCF5D}" destId="{B9986838-3BEF-4AF3-A775-603311B821C9}" srcOrd="0" destOrd="0" presId="urn:microsoft.com/office/officeart/2005/8/layout/hChevron3"/>
    <dgm:cxn modelId="{17906DBD-B797-4467-BE0D-1BA28F6FED1F}" type="presOf" srcId="{A4E0CB8B-F89C-4206-BA93-99FDD0921B90}" destId="{1808E4CD-213C-4D9D-9C3B-F13DEE3E660E}" srcOrd="0" destOrd="0" presId="urn:microsoft.com/office/officeart/2005/8/layout/hChevron3"/>
    <dgm:cxn modelId="{C02BDBD4-823F-49C3-9008-36A41B2F1882}" type="presOf" srcId="{749AC1BD-B881-4BD6-BC9B-74D2B1891AB8}" destId="{8E57F089-76D9-4664-BDA7-95C99478DD86}" srcOrd="0" destOrd="0" presId="urn:microsoft.com/office/officeart/2005/8/layout/hChevron3"/>
    <dgm:cxn modelId="{14E8C4D5-2A79-441D-B31C-C70675A1A021}" srcId="{749AC1BD-B881-4BD6-BC9B-74D2B1891AB8}" destId="{C7D6FD75-E8F8-412B-9ECD-8E9109767AB4}" srcOrd="0" destOrd="0" parTransId="{0405A787-320B-4CCE-BCC7-80BF9F338505}" sibTransId="{7DB73510-47FD-4A4D-9497-F421F3AF766E}"/>
    <dgm:cxn modelId="{1D31B0F2-1459-4427-AB60-BCEC2CA651CE}" srcId="{749AC1BD-B881-4BD6-BC9B-74D2B1891AB8}" destId="{4F899191-F7A3-4856-BE3C-F195C432EA62}" srcOrd="1" destOrd="0" parTransId="{155BE19B-7392-4D97-BD34-64CE25A7A3D7}" sibTransId="{EB106E6D-51C8-427F-9C43-EC9C773F9A72}"/>
    <dgm:cxn modelId="{0926A7A0-E02B-485E-A401-90CD31FB6707}" type="presParOf" srcId="{8E57F089-76D9-4664-BDA7-95C99478DD86}" destId="{B2FF05ED-9BDD-41F0-AB17-54288D28399E}" srcOrd="0" destOrd="0" presId="urn:microsoft.com/office/officeart/2005/8/layout/hChevron3"/>
    <dgm:cxn modelId="{1C492575-0F39-429E-B3D3-B9A80D6642E2}" type="presParOf" srcId="{8E57F089-76D9-4664-BDA7-95C99478DD86}" destId="{D73220A7-04CE-4043-8E91-DB00CB28B4B2}" srcOrd="1" destOrd="0" presId="urn:microsoft.com/office/officeart/2005/8/layout/hChevron3"/>
    <dgm:cxn modelId="{1CB0D28F-C939-4E34-B08D-65B7417619BC}" type="presParOf" srcId="{8E57F089-76D9-4664-BDA7-95C99478DD86}" destId="{FC0F3317-81AA-41DB-97F1-586441865C77}" srcOrd="2" destOrd="0" presId="urn:microsoft.com/office/officeart/2005/8/layout/hChevron3"/>
    <dgm:cxn modelId="{7E4A88A6-0F73-457F-935E-6B7AB63697D6}" type="presParOf" srcId="{8E57F089-76D9-4664-BDA7-95C99478DD86}" destId="{944CEF9A-5CD8-4087-A320-10D19B5A4521}" srcOrd="3" destOrd="0" presId="urn:microsoft.com/office/officeart/2005/8/layout/hChevron3"/>
    <dgm:cxn modelId="{451BD900-555D-4DD9-87EF-E8BF69B078DD}" type="presParOf" srcId="{8E57F089-76D9-4664-BDA7-95C99478DD86}" destId="{B9986838-3BEF-4AF3-A775-603311B821C9}" srcOrd="4" destOrd="0" presId="urn:microsoft.com/office/officeart/2005/8/layout/hChevron3"/>
    <dgm:cxn modelId="{CA9D2D24-0816-4ED9-971E-219F5CCBF88B}" type="presParOf" srcId="{8E57F089-76D9-4664-BDA7-95C99478DD86}" destId="{FA6521AD-089D-40A1-B596-EB18AB9716C7}" srcOrd="5" destOrd="0" presId="urn:microsoft.com/office/officeart/2005/8/layout/hChevron3"/>
    <dgm:cxn modelId="{42BA0064-71F3-4B3A-B8ED-87799FBF4254}" type="presParOf" srcId="{8E57F089-76D9-4664-BDA7-95C99478DD86}" destId="{1808E4CD-213C-4D9D-9C3B-F13DEE3E660E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0" cy="682069"/>
        </a:xfrm>
        <a:prstGeom prst="homePlate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+mn-lt"/>
              <a:cs typeface="B Nazanin" panose="00000400000000000000" pitchFamily="2" charset="-78"/>
            </a:rPr>
            <a:t>Outlines</a:t>
          </a:r>
        </a:p>
      </dsp:txBody>
      <dsp:txXfrm>
        <a:off x="3571" y="0"/>
        <a:ext cx="3413263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0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Introduction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3211631" y="0"/>
        <a:ext cx="2901711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0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1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0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1" cy="6820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C2472-7ED9-45E6-90A8-BA7804E00215}">
      <dsp:nvSpPr>
        <dsp:cNvPr id="0" name=""/>
        <dsp:cNvSpPr/>
      </dsp:nvSpPr>
      <dsp:spPr>
        <a:xfrm>
          <a:off x="9460" y="1255607"/>
          <a:ext cx="1524481" cy="762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Prerequisites</a:t>
          </a:r>
        </a:p>
      </dsp:txBody>
      <dsp:txXfrm>
        <a:off x="31785" y="1277932"/>
        <a:ext cx="1479831" cy="717590"/>
      </dsp:txXfrm>
    </dsp:sp>
    <dsp:sp modelId="{44502525-8AD0-4515-8B18-52D8EA98C3D3}">
      <dsp:nvSpPr>
        <dsp:cNvPr id="0" name=""/>
        <dsp:cNvSpPr/>
      </dsp:nvSpPr>
      <dsp:spPr>
        <a:xfrm>
          <a:off x="161908" y="2017848"/>
          <a:ext cx="152448" cy="571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680"/>
              </a:lnTo>
              <a:lnTo>
                <a:pt x="152448" y="5716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F1FD7-8357-48E0-BA89-27FF7AE03A75}">
      <dsp:nvSpPr>
        <dsp:cNvPr id="0" name=""/>
        <dsp:cNvSpPr/>
      </dsp:nvSpPr>
      <dsp:spPr>
        <a:xfrm>
          <a:off x="314356" y="2208408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Importing Frameworks</a:t>
          </a:r>
        </a:p>
      </dsp:txBody>
      <dsp:txXfrm>
        <a:off x="336681" y="2230733"/>
        <a:ext cx="1174935" cy="717590"/>
      </dsp:txXfrm>
    </dsp:sp>
    <dsp:sp modelId="{C842886C-D487-4235-AFA2-7846D8C62C98}">
      <dsp:nvSpPr>
        <dsp:cNvPr id="0" name=""/>
        <dsp:cNvSpPr/>
      </dsp:nvSpPr>
      <dsp:spPr>
        <a:xfrm>
          <a:off x="161908" y="2017848"/>
          <a:ext cx="152448" cy="152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4481"/>
              </a:lnTo>
              <a:lnTo>
                <a:pt x="152448" y="1524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DE4724-5F08-4602-B944-649FD1CBCBB0}">
      <dsp:nvSpPr>
        <dsp:cNvPr id="0" name=""/>
        <dsp:cNvSpPr/>
      </dsp:nvSpPr>
      <dsp:spPr>
        <a:xfrm>
          <a:off x="314356" y="3161209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Changing Runtime Type</a:t>
          </a:r>
        </a:p>
      </dsp:txBody>
      <dsp:txXfrm>
        <a:off x="336681" y="3183534"/>
        <a:ext cx="1174935" cy="717590"/>
      </dsp:txXfrm>
    </dsp:sp>
    <dsp:sp modelId="{ED071A81-AF12-4B63-8209-7A2AACFA48EF}">
      <dsp:nvSpPr>
        <dsp:cNvPr id="0" name=""/>
        <dsp:cNvSpPr/>
      </dsp:nvSpPr>
      <dsp:spPr>
        <a:xfrm>
          <a:off x="161908" y="2017848"/>
          <a:ext cx="152448" cy="24772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7282"/>
              </a:lnTo>
              <a:lnTo>
                <a:pt x="152448" y="24772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68C2-19AF-447D-8DEB-944D0E1380C1}">
      <dsp:nvSpPr>
        <dsp:cNvPr id="0" name=""/>
        <dsp:cNvSpPr/>
      </dsp:nvSpPr>
      <dsp:spPr>
        <a:xfrm>
          <a:off x="314356" y="4114010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Importing Dataset</a:t>
          </a:r>
        </a:p>
      </dsp:txBody>
      <dsp:txXfrm>
        <a:off x="336681" y="4136335"/>
        <a:ext cx="1174935" cy="717590"/>
      </dsp:txXfrm>
    </dsp:sp>
    <dsp:sp modelId="{CF169873-368F-4A21-8B67-3490DCA5D8A6}">
      <dsp:nvSpPr>
        <dsp:cNvPr id="0" name=""/>
        <dsp:cNvSpPr/>
      </dsp:nvSpPr>
      <dsp:spPr>
        <a:xfrm>
          <a:off x="1915062" y="1255607"/>
          <a:ext cx="1524481" cy="762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Dataset Configuration (</a:t>
          </a:r>
          <a:r>
            <a:rPr lang="en-US" sz="1100" b="0" u="sng" kern="1200" dirty="0" err="1"/>
            <a:t>torch.utils.data.Dataset</a:t>
          </a:r>
          <a:r>
            <a:rPr lang="en-US" sz="1100" b="0" u="sng" kern="1200" dirty="0"/>
            <a:t>)</a:t>
          </a:r>
          <a:r>
            <a:rPr lang="en-US" sz="1100" u="sng" kern="1200" dirty="0"/>
            <a:t> </a:t>
          </a:r>
        </a:p>
      </dsp:txBody>
      <dsp:txXfrm>
        <a:off x="1937387" y="1277932"/>
        <a:ext cx="1479831" cy="717590"/>
      </dsp:txXfrm>
    </dsp:sp>
    <dsp:sp modelId="{53F4E3E7-B371-40BD-BB4F-F80FA005A0A6}">
      <dsp:nvSpPr>
        <dsp:cNvPr id="0" name=""/>
        <dsp:cNvSpPr/>
      </dsp:nvSpPr>
      <dsp:spPr>
        <a:xfrm>
          <a:off x="2067510" y="2017848"/>
          <a:ext cx="152448" cy="571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680"/>
              </a:lnTo>
              <a:lnTo>
                <a:pt x="152448" y="5716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35FC3-E7E1-4A8C-B5B3-8E0ED52D44C9}">
      <dsp:nvSpPr>
        <dsp:cNvPr id="0" name=""/>
        <dsp:cNvSpPr/>
      </dsp:nvSpPr>
      <dsp:spPr>
        <a:xfrm>
          <a:off x="2219958" y="2208408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 Dataset</a:t>
          </a:r>
        </a:p>
      </dsp:txBody>
      <dsp:txXfrm>
        <a:off x="2242283" y="2230733"/>
        <a:ext cx="1174935" cy="717590"/>
      </dsp:txXfrm>
    </dsp:sp>
    <dsp:sp modelId="{15CCC471-7A58-4399-B440-FB0B28AC1C42}">
      <dsp:nvSpPr>
        <dsp:cNvPr id="0" name=""/>
        <dsp:cNvSpPr/>
      </dsp:nvSpPr>
      <dsp:spPr>
        <a:xfrm>
          <a:off x="2067510" y="2017848"/>
          <a:ext cx="152448" cy="152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4481"/>
              </a:lnTo>
              <a:lnTo>
                <a:pt x="152448" y="1524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9A46DF-F84B-4B10-AC3F-61BD020D68D3}">
      <dsp:nvSpPr>
        <dsp:cNvPr id="0" name=""/>
        <dsp:cNvSpPr/>
      </dsp:nvSpPr>
      <dsp:spPr>
        <a:xfrm>
          <a:off x="2219958" y="3161209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Loader</a:t>
          </a:r>
        </a:p>
      </dsp:txBody>
      <dsp:txXfrm>
        <a:off x="2242283" y="3183534"/>
        <a:ext cx="1174935" cy="717590"/>
      </dsp:txXfrm>
    </dsp:sp>
    <dsp:sp modelId="{FF2F5BC9-7EDC-4EC5-A93A-3D0441A4EBB0}">
      <dsp:nvSpPr>
        <dsp:cNvPr id="0" name=""/>
        <dsp:cNvSpPr/>
      </dsp:nvSpPr>
      <dsp:spPr>
        <a:xfrm>
          <a:off x="3820664" y="1255607"/>
          <a:ext cx="1524481" cy="762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Models</a:t>
          </a:r>
        </a:p>
      </dsp:txBody>
      <dsp:txXfrm>
        <a:off x="3842989" y="1277932"/>
        <a:ext cx="1479831" cy="717590"/>
      </dsp:txXfrm>
    </dsp:sp>
    <dsp:sp modelId="{5F74A37B-218B-4E4C-A682-F7EB81AC0119}">
      <dsp:nvSpPr>
        <dsp:cNvPr id="0" name=""/>
        <dsp:cNvSpPr/>
      </dsp:nvSpPr>
      <dsp:spPr>
        <a:xfrm>
          <a:off x="3973112" y="2017848"/>
          <a:ext cx="152448" cy="571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680"/>
              </a:lnTo>
              <a:lnTo>
                <a:pt x="152448" y="5716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7E745-B1A0-4A8A-8477-B410539041C1}">
      <dsp:nvSpPr>
        <dsp:cNvPr id="0" name=""/>
        <dsp:cNvSpPr/>
      </dsp:nvSpPr>
      <dsp:spPr>
        <a:xfrm>
          <a:off x="4125560" y="2208408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resnet50</a:t>
          </a:r>
          <a:r>
            <a:rPr lang="en-US" sz="900" b="0" i="0" kern="1200" dirty="0"/>
            <a:t> backbone</a:t>
          </a:r>
          <a:endParaRPr lang="en-US" sz="900" kern="1200" dirty="0"/>
        </a:p>
      </dsp:txBody>
      <dsp:txXfrm>
        <a:off x="4147885" y="2230733"/>
        <a:ext cx="1174935" cy="717590"/>
      </dsp:txXfrm>
    </dsp:sp>
    <dsp:sp modelId="{B138271C-9CDF-4073-A526-5209785E6B56}">
      <dsp:nvSpPr>
        <dsp:cNvPr id="0" name=""/>
        <dsp:cNvSpPr/>
      </dsp:nvSpPr>
      <dsp:spPr>
        <a:xfrm>
          <a:off x="3973112" y="2017848"/>
          <a:ext cx="152448" cy="152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4481"/>
              </a:lnTo>
              <a:lnTo>
                <a:pt x="152448" y="1524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B9482-A9C6-4B05-83BC-3B3C8F691265}">
      <dsp:nvSpPr>
        <dsp:cNvPr id="0" name=""/>
        <dsp:cNvSpPr/>
      </dsp:nvSpPr>
      <dsp:spPr>
        <a:xfrm>
          <a:off x="4125560" y="3161209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mobilenet_v2</a:t>
          </a:r>
          <a:r>
            <a:rPr lang="en-US" sz="900" b="0" i="0" kern="1200" dirty="0"/>
            <a:t> backbone</a:t>
          </a:r>
          <a:endParaRPr lang="en-US" sz="900" kern="1200" dirty="0"/>
        </a:p>
      </dsp:txBody>
      <dsp:txXfrm>
        <a:off x="4147885" y="3183534"/>
        <a:ext cx="1174935" cy="717590"/>
      </dsp:txXfrm>
    </dsp:sp>
    <dsp:sp modelId="{9021ECBF-83B4-4DC7-9FDE-D41558497EDD}">
      <dsp:nvSpPr>
        <dsp:cNvPr id="0" name=""/>
        <dsp:cNvSpPr/>
      </dsp:nvSpPr>
      <dsp:spPr>
        <a:xfrm>
          <a:off x="5726266" y="1255607"/>
          <a:ext cx="1524481" cy="762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Optimizers</a:t>
          </a:r>
        </a:p>
      </dsp:txBody>
      <dsp:txXfrm>
        <a:off x="5748591" y="1277932"/>
        <a:ext cx="1479831" cy="717590"/>
      </dsp:txXfrm>
    </dsp:sp>
    <dsp:sp modelId="{6F77C912-B85C-47AD-8330-18D4CA299442}">
      <dsp:nvSpPr>
        <dsp:cNvPr id="0" name=""/>
        <dsp:cNvSpPr/>
      </dsp:nvSpPr>
      <dsp:spPr>
        <a:xfrm>
          <a:off x="5878714" y="2017848"/>
          <a:ext cx="152448" cy="571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680"/>
              </a:lnTo>
              <a:lnTo>
                <a:pt x="152448" y="5716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B8649-CEBF-47DB-A260-DCF5ED8677FC}">
      <dsp:nvSpPr>
        <dsp:cNvPr id="0" name=""/>
        <dsp:cNvSpPr/>
      </dsp:nvSpPr>
      <dsp:spPr>
        <a:xfrm>
          <a:off x="6031163" y="2208408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Optimizer1:</a:t>
          </a:r>
          <a:br>
            <a:rPr lang="en-US" sz="900" kern="1200" dirty="0"/>
          </a:br>
          <a:r>
            <a:rPr lang="en-US" sz="900" b="1" kern="1200" dirty="0"/>
            <a:t>SGD</a:t>
          </a:r>
        </a:p>
      </dsp:txBody>
      <dsp:txXfrm>
        <a:off x="6053488" y="2230733"/>
        <a:ext cx="1174935" cy="717590"/>
      </dsp:txXfrm>
    </dsp:sp>
    <dsp:sp modelId="{EE3B498B-30D5-4691-9B12-84BEED63407D}">
      <dsp:nvSpPr>
        <dsp:cNvPr id="0" name=""/>
        <dsp:cNvSpPr/>
      </dsp:nvSpPr>
      <dsp:spPr>
        <a:xfrm>
          <a:off x="5878714" y="2017848"/>
          <a:ext cx="152448" cy="152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4481"/>
              </a:lnTo>
              <a:lnTo>
                <a:pt x="152448" y="1524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187BE4-F603-4C23-A407-942A2C43B23C}">
      <dsp:nvSpPr>
        <dsp:cNvPr id="0" name=""/>
        <dsp:cNvSpPr/>
      </dsp:nvSpPr>
      <dsp:spPr>
        <a:xfrm>
          <a:off x="6031163" y="3161209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Optimizer2:</a:t>
          </a:r>
          <a:br>
            <a:rPr lang="en-US" sz="900" kern="1200" dirty="0"/>
          </a:br>
          <a:r>
            <a:rPr lang="en-US" sz="900" b="1" kern="1200" dirty="0"/>
            <a:t>SGD + Momentum</a:t>
          </a:r>
        </a:p>
      </dsp:txBody>
      <dsp:txXfrm>
        <a:off x="6053488" y="3183534"/>
        <a:ext cx="1174935" cy="717590"/>
      </dsp:txXfrm>
    </dsp:sp>
    <dsp:sp modelId="{095FF8BB-F495-4D49-A856-54F86CA89BF2}">
      <dsp:nvSpPr>
        <dsp:cNvPr id="0" name=""/>
        <dsp:cNvSpPr/>
      </dsp:nvSpPr>
      <dsp:spPr>
        <a:xfrm>
          <a:off x="5878714" y="2017848"/>
          <a:ext cx="152448" cy="24772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7282"/>
              </a:lnTo>
              <a:lnTo>
                <a:pt x="152448" y="24772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76779-2D2F-4C9C-9FD2-AC229ADB48D1}">
      <dsp:nvSpPr>
        <dsp:cNvPr id="0" name=""/>
        <dsp:cNvSpPr/>
      </dsp:nvSpPr>
      <dsp:spPr>
        <a:xfrm>
          <a:off x="6031163" y="4114010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Optimizer3:</a:t>
          </a:r>
          <a:br>
            <a:rPr lang="en-US" sz="900" kern="1200" dirty="0"/>
          </a:br>
          <a:r>
            <a:rPr lang="en-US" sz="900" b="1" kern="1200" dirty="0"/>
            <a:t>SGD + Momentum + Weight Decay</a:t>
          </a:r>
        </a:p>
      </dsp:txBody>
      <dsp:txXfrm>
        <a:off x="6053488" y="4136335"/>
        <a:ext cx="1174935" cy="717590"/>
      </dsp:txXfrm>
    </dsp:sp>
    <dsp:sp modelId="{66863015-194E-4AB3-8484-38C86946435F}">
      <dsp:nvSpPr>
        <dsp:cNvPr id="0" name=""/>
        <dsp:cNvSpPr/>
      </dsp:nvSpPr>
      <dsp:spPr>
        <a:xfrm>
          <a:off x="7631868" y="1255607"/>
          <a:ext cx="1524481" cy="762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Train Phase</a:t>
          </a:r>
        </a:p>
      </dsp:txBody>
      <dsp:txXfrm>
        <a:off x="7654193" y="1277932"/>
        <a:ext cx="1479831" cy="717590"/>
      </dsp:txXfrm>
    </dsp:sp>
    <dsp:sp modelId="{7C71EF6A-296F-4362-9D31-E9E7ABD3FB22}">
      <dsp:nvSpPr>
        <dsp:cNvPr id="0" name=""/>
        <dsp:cNvSpPr/>
      </dsp:nvSpPr>
      <dsp:spPr>
        <a:xfrm>
          <a:off x="7784316" y="2017848"/>
          <a:ext cx="152448" cy="571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680"/>
              </a:lnTo>
              <a:lnTo>
                <a:pt x="152448" y="5716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A1A17-AEBC-4931-880C-99378AD47BE0}">
      <dsp:nvSpPr>
        <dsp:cNvPr id="0" name=""/>
        <dsp:cNvSpPr/>
      </dsp:nvSpPr>
      <dsp:spPr>
        <a:xfrm>
          <a:off x="7936765" y="2208408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resnet50</a:t>
          </a:r>
          <a:r>
            <a:rPr lang="en-US" sz="900" kern="1200" dirty="0"/>
            <a:t> Training</a:t>
          </a:r>
          <a:br>
            <a:rPr lang="en-US" sz="900" kern="1200" dirty="0"/>
          </a:br>
          <a:r>
            <a:rPr lang="en-US" sz="900" kern="1200" dirty="0"/>
            <a:t>Optimizer 1</a:t>
          </a:r>
          <a:br>
            <a:rPr lang="en-US" sz="900" kern="1200" dirty="0"/>
          </a:br>
          <a:r>
            <a:rPr lang="en-US" sz="900" kern="1200" dirty="0"/>
            <a:t>Optimizer 2</a:t>
          </a:r>
          <a:br>
            <a:rPr lang="en-US" sz="900" kern="1200" dirty="0"/>
          </a:br>
          <a:r>
            <a:rPr lang="en-US" sz="900" kern="1200" dirty="0"/>
            <a:t>Optimizer 3 </a:t>
          </a:r>
        </a:p>
      </dsp:txBody>
      <dsp:txXfrm>
        <a:off x="7959090" y="2230733"/>
        <a:ext cx="1174935" cy="717590"/>
      </dsp:txXfrm>
    </dsp:sp>
    <dsp:sp modelId="{51619A68-A909-45D0-88D5-19E30A7996AD}">
      <dsp:nvSpPr>
        <dsp:cNvPr id="0" name=""/>
        <dsp:cNvSpPr/>
      </dsp:nvSpPr>
      <dsp:spPr>
        <a:xfrm>
          <a:off x="7784316" y="2017848"/>
          <a:ext cx="152448" cy="152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4481"/>
              </a:lnTo>
              <a:lnTo>
                <a:pt x="152448" y="1524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A75B3E-AF7B-47AC-804B-4389AE8067A2}">
      <dsp:nvSpPr>
        <dsp:cNvPr id="0" name=""/>
        <dsp:cNvSpPr/>
      </dsp:nvSpPr>
      <dsp:spPr>
        <a:xfrm>
          <a:off x="7936765" y="3161209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mobilenet_v2 </a:t>
          </a:r>
          <a:r>
            <a:rPr lang="en-US" sz="900" kern="1200" dirty="0"/>
            <a:t>Training</a:t>
          </a:r>
          <a:br>
            <a:rPr lang="en-US" sz="900" kern="1200" dirty="0"/>
          </a:br>
          <a:r>
            <a:rPr lang="en-US" sz="900" kern="1200" dirty="0"/>
            <a:t>Optimizer 3</a:t>
          </a:r>
        </a:p>
      </dsp:txBody>
      <dsp:txXfrm>
        <a:off x="7959090" y="3183534"/>
        <a:ext cx="1174935" cy="717590"/>
      </dsp:txXfrm>
    </dsp:sp>
    <dsp:sp modelId="{67621D2F-76F8-480D-929A-B990BCC4F97C}">
      <dsp:nvSpPr>
        <dsp:cNvPr id="0" name=""/>
        <dsp:cNvSpPr/>
      </dsp:nvSpPr>
      <dsp:spPr>
        <a:xfrm>
          <a:off x="9537470" y="1255607"/>
          <a:ext cx="1524481" cy="762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Evaluation Phase</a:t>
          </a:r>
        </a:p>
      </dsp:txBody>
      <dsp:txXfrm>
        <a:off x="9559795" y="1277932"/>
        <a:ext cx="1479831" cy="717590"/>
      </dsp:txXfrm>
    </dsp:sp>
    <dsp:sp modelId="{6CDE761B-827C-4EF8-831D-82D596D201B8}">
      <dsp:nvSpPr>
        <dsp:cNvPr id="0" name=""/>
        <dsp:cNvSpPr/>
      </dsp:nvSpPr>
      <dsp:spPr>
        <a:xfrm>
          <a:off x="9689919" y="2017848"/>
          <a:ext cx="152448" cy="571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680"/>
              </a:lnTo>
              <a:lnTo>
                <a:pt x="152448" y="5716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779B5-5CD0-44D3-B7BF-4B11B5933CCB}">
      <dsp:nvSpPr>
        <dsp:cNvPr id="0" name=""/>
        <dsp:cNvSpPr/>
      </dsp:nvSpPr>
      <dsp:spPr>
        <a:xfrm>
          <a:off x="9842367" y="2208408"/>
          <a:ext cx="1219585" cy="762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Resnet50</a:t>
          </a:r>
          <a:r>
            <a:rPr lang="en-US" sz="900" kern="1200" dirty="0"/>
            <a:t> Model + Optimizer 3 </a:t>
          </a:r>
        </a:p>
      </dsp:txBody>
      <dsp:txXfrm>
        <a:off x="9864692" y="2230733"/>
        <a:ext cx="1174935" cy="71759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2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2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41800548-FAB8-4430-A885-7AB77FCE7E54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Practice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Faster R-CNN </a:t>
          </a:r>
        </a:p>
      </dsp:txBody>
      <dsp:txXfrm>
        <a:off x="8945681" y="0"/>
        <a:ext cx="2901712" cy="6820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B Nazanin" panose="00000400000000000000" pitchFamily="2" charset="-78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Theory &amp; Pipelines</a:t>
          </a: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05ED-9BDD-41F0-AB17-54288D28399E}">
      <dsp:nvSpPr>
        <dsp:cNvPr id="0" name=""/>
        <dsp:cNvSpPr/>
      </dsp:nvSpPr>
      <dsp:spPr>
        <a:xfrm>
          <a:off x="3571" y="0"/>
          <a:ext cx="3583781" cy="682069"/>
        </a:xfrm>
        <a:prstGeom prst="homePlat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Outlines</a:t>
          </a:r>
        </a:p>
      </dsp:txBody>
      <dsp:txXfrm>
        <a:off x="3571" y="0"/>
        <a:ext cx="3413264" cy="682069"/>
      </dsp:txXfrm>
    </dsp:sp>
    <dsp:sp modelId="{FC0F3317-81AA-41DB-97F1-586441865C77}">
      <dsp:nvSpPr>
        <dsp:cNvPr id="0" name=""/>
        <dsp:cNvSpPr/>
      </dsp:nvSpPr>
      <dsp:spPr>
        <a:xfrm>
          <a:off x="2870596" y="0"/>
          <a:ext cx="3583781" cy="682069"/>
        </a:xfrm>
        <a:prstGeom prst="chevron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3211631" y="0"/>
        <a:ext cx="2901712" cy="682069"/>
      </dsp:txXfrm>
    </dsp:sp>
    <dsp:sp modelId="{B9986838-3BEF-4AF3-A775-603311B821C9}">
      <dsp:nvSpPr>
        <dsp:cNvPr id="0" name=""/>
        <dsp:cNvSpPr/>
      </dsp:nvSpPr>
      <dsp:spPr>
        <a:xfrm>
          <a:off x="5737621" y="0"/>
          <a:ext cx="3583781" cy="682069"/>
        </a:xfrm>
        <a:prstGeom prst="chevron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Theory &amp; Pipelines</a:t>
          </a:r>
          <a:endParaRPr lang="en-US" sz="17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B Nazanin" panose="00000400000000000000" pitchFamily="2" charset="-78"/>
          </a:endParaRPr>
        </a:p>
      </dsp:txBody>
      <dsp:txXfrm>
        <a:off x="6078656" y="0"/>
        <a:ext cx="2901712" cy="682069"/>
      </dsp:txXfrm>
    </dsp:sp>
    <dsp:sp modelId="{1808E4CD-213C-4D9D-9C3B-F13DEE3E660E}">
      <dsp:nvSpPr>
        <dsp:cNvPr id="0" name=""/>
        <dsp:cNvSpPr/>
      </dsp:nvSpPr>
      <dsp:spPr>
        <a:xfrm>
          <a:off x="8604646" y="0"/>
          <a:ext cx="3583781" cy="6820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Practice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Faster R-CNN </a:t>
          </a:r>
          <a:endParaRPr lang="en-US" sz="1700" b="0" kern="1200" dirty="0">
            <a:latin typeface="+mn-lt"/>
            <a:cs typeface="B Nazanin" panose="00000400000000000000" pitchFamily="2" charset="-78"/>
          </a:endParaRPr>
        </a:p>
      </dsp:txBody>
      <dsp:txXfrm>
        <a:off x="8945681" y="0"/>
        <a:ext cx="2901712" cy="682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2232F-FEFD-43AA-A5BB-ABA1869E7359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FB05C-CC12-49B1-ABEA-CBDF62FEB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DA5C-9F0C-4D08-AF87-0C7F1931B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EE499-83F9-494F-A7D9-1E2391739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25B5A-1841-47CE-AFE0-D154B0E26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B42B5-8E74-41DE-BCB9-34DF9074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00DF0-ED4B-41E2-A9C7-6055B3CE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9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DF2C-2C14-4DDD-9216-FC823004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097C5-49B7-42FA-985B-86C6403B6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85BDB-1592-4D3F-842E-CECA049F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162F7-2500-4A52-A74A-A0D75769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67C24-5B21-47F7-98EF-DB175C51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2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E85627-AE91-4590-8D86-72B85F6C6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7EA3A-C926-4443-BB8A-0F8F6DB62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945E0-6D99-4A79-95DF-6B7515C0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824F2-5193-4669-B881-0D0D25E6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12554-868A-49D0-9BC9-D0227F0F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9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7000-66F3-478E-8FC4-E8D263F6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4924-20C8-43CC-BD6F-FD4039B87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9C277-70D5-4A24-8EB3-632FC942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62A03-544E-4AFD-8CF8-7014EA66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A9873-CD51-4462-BC7B-B32B2724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BBB9-F73B-499C-9D96-6681D6C7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2B044-59C8-4CD7-9509-F986D0D5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065E7-9643-41A9-BA85-B10DD401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05986-CF55-40E4-989A-2A22897E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6DD4-87BA-4720-A665-C7D137A35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9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AC55-851B-4F0D-B7D9-1CD6A98B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EC9F-04EA-4486-BECD-4AC3B5E05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30CA5-5518-4954-8DB4-9B7435C4A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D8155-36A0-4289-9C7A-EC380872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08731-7A23-4F15-91BE-9CF36631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0A3A3-595F-4CA5-993C-1FAC44C6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9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AD42-068F-4F53-BF40-EBE896C7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11C1D-B4CC-422A-ADD3-AA240CE49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8A8F0-DC90-4DDA-A8E4-EBC565FDE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42871-5A91-43BE-B32C-7D41C9C60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F6E57-3699-4605-A697-3A641FBDD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8A5801-663A-428B-9AFD-B08D0A89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E1B62-0C76-4797-9CC9-6237D8DD4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62B19-56DE-4866-82D5-A8947C69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67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1C1D-0418-4E01-88E1-314D8572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602A7-AD20-40B8-AC95-E9685173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BEF0-0C21-4FD9-927E-B5B73ED7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7B4B1-B994-4082-9803-9E63D7D24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9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C3CAE-B31C-46B6-8554-71D17CEEA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C0FE9-AF2C-4C87-9DF7-E230F451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014C-CFEC-4979-9834-9B81C803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9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D21C-89A1-44E1-958B-3616D7D87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85E5-75E3-4C49-958E-755FCF1DF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AFBAD-8FA4-4F57-A783-07CC39685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FB604-5F67-417B-9F1F-F7882063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08B73-5245-4861-B210-6B78E0EDF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C14F3-CC16-4C6C-A21E-D651F969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5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A5EF-66F4-48EC-8322-1478501D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862110-B852-48D7-9A3F-14E74E8EC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7A75E-F346-43F1-884C-05495173F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FC114-5300-40E3-B4F0-01DB7EF8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7E8F3-38B6-4EE9-9136-7EA4572B2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5B1D5-16CF-4E2C-BE07-E2E07D54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1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557E2-527B-4500-A260-AC26DE13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6CE33-E297-487D-BF2B-473F20746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719BF-DD0E-4A57-84DE-12EFCBAD6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6EEF6-0190-4F1A-A3FB-CB556F7DA16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34058-6942-4898-9EED-DBB713F69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A92D9-AE2D-4350-B7E3-7FDB97A41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73DDF-6F82-4A5D-AFEA-BB664CE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90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48550/arXiv.1506.01497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17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19.png"/><Relationship Id="rId9" Type="http://schemas.microsoft.com/office/2007/relationships/diagramDrawing" Target="../diagrams/drawin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23.png"/><Relationship Id="rId9" Type="http://schemas.microsoft.com/office/2007/relationships/diagramDrawing" Target="../diagrams/drawin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image" Target="../media/image19.png"/><Relationship Id="rId7" Type="http://schemas.openxmlformats.org/officeDocument/2006/relationships/diagramData" Target="../diagrams/data1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diagramDrawing" Target="../diagrams/drawing19.xml"/><Relationship Id="rId5" Type="http://schemas.openxmlformats.org/officeDocument/2006/relationships/image" Target="../media/image25.png"/><Relationship Id="rId10" Type="http://schemas.openxmlformats.org/officeDocument/2006/relationships/diagramColors" Target="../diagrams/colors19.xml"/><Relationship Id="rId4" Type="http://schemas.openxmlformats.org/officeDocument/2006/relationships/image" Target="../media/image22.png"/><Relationship Id="rId9" Type="http://schemas.openxmlformats.org/officeDocument/2006/relationships/diagramQuickStyle" Target="../diagrams/quickStyl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Layout" Target="../diagrams/layout21.xml"/><Relationship Id="rId7" Type="http://schemas.openxmlformats.org/officeDocument/2006/relationships/image" Target="../media/image27.jpe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Relationship Id="rId9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xperiencor/raccoon_dataset" TargetMode="External"/><Relationship Id="rId3" Type="http://schemas.openxmlformats.org/officeDocument/2006/relationships/diagramLayout" Target="../diagrams/layout23.xml"/><Relationship Id="rId7" Type="http://schemas.openxmlformats.org/officeDocument/2006/relationships/hyperlink" Target="https://colab.research.google.com/drive/1l2xNynpBFHzFewEE_tg2pBMo_2dVQR3M?usp=sharing" TargetMode="Externa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11" Type="http://schemas.microsoft.com/office/2007/relationships/diagramDrawing" Target="../diagrams/drawing25.xml"/><Relationship Id="rId5" Type="http://schemas.openxmlformats.org/officeDocument/2006/relationships/diagramColors" Target="../diagrams/colors24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34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35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8.xml"/><Relationship Id="rId7" Type="http://schemas.openxmlformats.org/officeDocument/2006/relationships/image" Target="../media/image35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10" Type="http://schemas.openxmlformats.org/officeDocument/2006/relationships/image" Target="../media/image38.png"/><Relationship Id="rId4" Type="http://schemas.openxmlformats.org/officeDocument/2006/relationships/diagramQuickStyle" Target="../diagrams/quickStyle28.xml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39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39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1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1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33.xml"/><Relationship Id="rId7" Type="http://schemas.openxmlformats.org/officeDocument/2006/relationships/image" Target="../media/image41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41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xperiencor/raccoon_dataset" TargetMode="External"/><Relationship Id="rId13" Type="http://schemas.openxmlformats.org/officeDocument/2006/relationships/hyperlink" Target="https://towardsdatascience.com/faster-r-cnn-for-object-detection-a-technical-summary-474c5b857b46" TargetMode="External"/><Relationship Id="rId3" Type="http://schemas.openxmlformats.org/officeDocument/2006/relationships/diagramLayout" Target="../diagrams/layout35.xml"/><Relationship Id="rId7" Type="http://schemas.openxmlformats.org/officeDocument/2006/relationships/hyperlink" Target="https://doi.org/10.48550/arXiv.1506.01497" TargetMode="External"/><Relationship Id="rId12" Type="http://schemas.openxmlformats.org/officeDocument/2006/relationships/hyperlink" Target="https://towardsdatascience.com/fast-r-cnn-for-object-detection-a-technical-summary-a0ff94faa022" TargetMode="External"/><Relationship Id="rId17" Type="http://schemas.openxmlformats.org/officeDocument/2006/relationships/hyperlink" Target="https://discuss.pytorch.org/t/maskrcnn-with-mobilenet-backbone/111837" TargetMode="External"/><Relationship Id="rId2" Type="http://schemas.openxmlformats.org/officeDocument/2006/relationships/diagramData" Target="../diagrams/data35.xml"/><Relationship Id="rId16" Type="http://schemas.openxmlformats.org/officeDocument/2006/relationships/hyperlink" Target="https://www.youtube.com/watch?v=GxZrEKZfW2o" TargetMode="Externa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openxmlformats.org/officeDocument/2006/relationships/hyperlink" Target="https://towardsdatascience.com/r-cnn-for-object-detection-a-technical-summary-9e7bfa8a557c" TargetMode="External"/><Relationship Id="rId5" Type="http://schemas.openxmlformats.org/officeDocument/2006/relationships/diagramColors" Target="../diagrams/colors35.xml"/><Relationship Id="rId15" Type="http://schemas.openxmlformats.org/officeDocument/2006/relationships/hyperlink" Target="https://towardsdatascience.com/deep-learning-for-object-detection-a-comprehensive-review-73930816d8d9" TargetMode="External"/><Relationship Id="rId10" Type="http://schemas.openxmlformats.org/officeDocument/2006/relationships/hyperlink" Target="https://analyticsindiamag.com/r-cnn-vs-fast-r-cnn-vs-faster-r-cnn-a-comparative-guide/" TargetMode="External"/><Relationship Id="rId4" Type="http://schemas.openxmlformats.org/officeDocument/2006/relationships/diagramQuickStyle" Target="../diagrams/quickStyle35.xml"/><Relationship Id="rId9" Type="http://schemas.openxmlformats.org/officeDocument/2006/relationships/hyperlink" Target="https://jonathan-hui.medium.com/object-detection-speed-and-accuracy-comparison-faster-r-cnn-r-fcn-ssd-and-yolo-5425656ae359" TargetMode="External"/><Relationship Id="rId14" Type="http://schemas.openxmlformats.org/officeDocument/2006/relationships/hyperlink" Target="https://aman.ai/cs231n/detection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ebp"/><Relationship Id="rId3" Type="http://schemas.openxmlformats.org/officeDocument/2006/relationships/diagramLayout" Target="../diagrams/layout3.xml"/><Relationship Id="rId7" Type="http://schemas.openxmlformats.org/officeDocument/2006/relationships/image" Target="../media/image6.webp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8.web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ebp"/><Relationship Id="rId3" Type="http://schemas.openxmlformats.org/officeDocument/2006/relationships/diagramLayout" Target="../diagrams/layout4.xml"/><Relationship Id="rId7" Type="http://schemas.openxmlformats.org/officeDocument/2006/relationships/image" Target="../media/image9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2.webp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FFA3EB-4BFC-1D8E-47F0-43538BB57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2070B91-3DB2-42F6-8A2A-DE54F848C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5514" y="250763"/>
            <a:ext cx="611967" cy="6119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640A97-90EC-4816-87A8-6F03005E6FC6}"/>
              </a:ext>
            </a:extLst>
          </p:cNvPr>
          <p:cNvSpPr txBox="1"/>
          <p:nvPr/>
        </p:nvSpPr>
        <p:spPr>
          <a:xfrm>
            <a:off x="-1806" y="1089898"/>
            <a:ext cx="12192000" cy="4678204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Computer Science – Data Mining Master’s Program</a:t>
            </a:r>
            <a:endParaRPr lang="fa-IR" sz="2400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Faster R-CNN: Towards Object Detection with Region Proposal Networks</a:t>
            </a:r>
            <a:r>
              <a:rPr lang="en-US" sz="2200" b="1" baseline="70000" dirty="0">
                <a:solidFill>
                  <a:schemeClr val="bg1"/>
                </a:solidFill>
              </a:rPr>
              <a:t>1</a:t>
            </a:r>
            <a:endParaRPr lang="en-US" sz="1600" baseline="70000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+ Dataset and Implementation</a:t>
            </a:r>
          </a:p>
          <a:p>
            <a:pPr algn="ctr"/>
            <a:endParaRPr lang="en-US" sz="1600" dirty="0"/>
          </a:p>
          <a:p>
            <a:pPr algn="ctr"/>
            <a:r>
              <a:rPr lang="en-US" i="0" dirty="0">
                <a:solidFill>
                  <a:schemeClr val="bg1"/>
                </a:solidFill>
                <a:effectLst/>
              </a:rPr>
              <a:t>Presenters: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Mahdi Rostami</a:t>
            </a:r>
            <a:endParaRPr lang="en-US" i="0" dirty="0">
              <a:solidFill>
                <a:schemeClr val="bg1"/>
              </a:solidFill>
              <a:effectLst/>
            </a:endParaRPr>
          </a:p>
          <a:p>
            <a:pPr algn="ctr"/>
            <a:r>
              <a:rPr lang="en-US" i="0" dirty="0">
                <a:solidFill>
                  <a:schemeClr val="bg1"/>
                </a:solidFill>
                <a:effectLst/>
              </a:rPr>
              <a:t>Reza Pourbahreini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Instructor: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Dr. Ali Katanforoush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Artificial Neural Networks Course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Spring 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B6454A-01A6-4014-E21D-304A0245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093" y="6311526"/>
            <a:ext cx="10914531" cy="365125"/>
          </a:xfrm>
        </p:spPr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aseline="7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Faster R-CNN: Towards Object Detection with Region Proposal Networks - </a:t>
            </a:r>
            <a:r>
              <a:rPr lang="en-US" b="0" i="0" kern="1200" baseline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Shaoqing</a:t>
            </a:r>
            <a:r>
              <a:rPr lang="en-US" b="0" i="0" kern="1200" baseline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Ren, </a:t>
            </a:r>
            <a:r>
              <a:rPr lang="en-US" b="0" i="0" kern="1200" baseline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Kaiming</a:t>
            </a:r>
            <a:r>
              <a:rPr lang="en-US" b="0" i="0" kern="1200" baseline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He, Ross </a:t>
            </a:r>
            <a:r>
              <a:rPr lang="en-US" b="0" i="0" kern="1200" baseline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Girshick</a:t>
            </a:r>
            <a:r>
              <a:rPr lang="en-US" b="0" i="0" kern="1200" baseline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and Jian Sun</a:t>
            </a:r>
            <a:r>
              <a:rPr lang="en-US" b="0" i="0" baseline="0" dirty="0"/>
              <a:t>- </a:t>
            </a:r>
            <a:r>
              <a:rPr lang="en-US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NIPS’ 15 - Published: Dec 2015</a:t>
            </a:r>
            <a:r>
              <a:rPr lang="en-US" dirty="0"/>
              <a:t> - </a:t>
            </a:r>
            <a:r>
              <a:rPr lang="en-US" b="0" i="0" kern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+mn-ea"/>
                <a:cs typeface="+mn-cs"/>
                <a:hlinkClick r:id="rId5"/>
              </a:rPr>
              <a:t>https://doi.org/10.48550/arXiv.1506.01497</a:t>
            </a:r>
            <a:endParaRPr lang="en-US" dirty="0">
              <a:effectLst/>
              <a:highlight>
                <a:srgbClr val="00FFFF"/>
              </a:highlight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3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84B54F-F527-FAFB-AE0B-26ED9D3B5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57" y="2171747"/>
            <a:ext cx="1989787" cy="3440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46185-3050-C3FA-BBE1-7AE2C71C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3" y="3931542"/>
            <a:ext cx="2208361" cy="2402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3B6DEC-1AA8-4CCE-4234-172D54D91863}"/>
              </a:ext>
            </a:extLst>
          </p:cNvPr>
          <p:cNvSpPr txBox="1"/>
          <p:nvPr/>
        </p:nvSpPr>
        <p:spPr>
          <a:xfrm>
            <a:off x="3323498" y="5673961"/>
            <a:ext cx="17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77FC10-53D9-D973-43F1-4FC83BCE5A73}"/>
              </a:ext>
            </a:extLst>
          </p:cNvPr>
          <p:cNvSpPr/>
          <p:nvPr/>
        </p:nvSpPr>
        <p:spPr>
          <a:xfrm>
            <a:off x="5418392" y="1385808"/>
            <a:ext cx="6066634" cy="5012661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50CFB-F755-79BF-97AC-B4A908CB0EFF}"/>
              </a:ext>
            </a:extLst>
          </p:cNvPr>
          <p:cNvSpPr txBox="1"/>
          <p:nvPr/>
        </p:nvSpPr>
        <p:spPr>
          <a:xfrm>
            <a:off x="5385444" y="1997839"/>
            <a:ext cx="606663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</a:rPr>
              <a:t>Scan the input image for possible objects using an algorithm called </a:t>
            </a:r>
            <a:r>
              <a:rPr lang="en-US" b="0" i="0" u="sng" dirty="0">
                <a:solidFill>
                  <a:srgbClr val="292929"/>
                </a:solidFill>
                <a:effectLst/>
              </a:rPr>
              <a:t>Selective Search</a:t>
            </a:r>
            <a:r>
              <a:rPr lang="en-US" b="0" i="0" dirty="0">
                <a:solidFill>
                  <a:srgbClr val="292929"/>
                </a:solidFill>
                <a:effectLst/>
              </a:rPr>
              <a:t>, generating ~2000 </a:t>
            </a:r>
            <a:r>
              <a:rPr lang="en-US" b="1" i="0" dirty="0">
                <a:solidFill>
                  <a:srgbClr val="292929"/>
                </a:solidFill>
                <a:effectLst/>
              </a:rPr>
              <a:t>region proposals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292929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</a:rPr>
              <a:t>Run a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CNN</a:t>
            </a:r>
            <a:r>
              <a:rPr lang="en-US" b="0" i="0" dirty="0">
                <a:solidFill>
                  <a:srgbClr val="292929"/>
                </a:solidFill>
                <a:effectLst/>
              </a:rPr>
              <a:t> on top of each of these region proposals</a:t>
            </a:r>
          </a:p>
          <a:p>
            <a:pPr marL="342900" indent="-342900" algn="just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</a:rPr>
              <a:t>Take the output of each </a:t>
            </a:r>
            <a:r>
              <a:rPr lang="en-US" b="1" i="0" dirty="0">
                <a:solidFill>
                  <a:srgbClr val="292929"/>
                </a:solidFill>
                <a:effectLst/>
              </a:rPr>
              <a:t>CNN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 and feed it into: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b="0" i="0" dirty="0">
                <a:solidFill>
                  <a:srgbClr val="292929"/>
                </a:solidFill>
                <a:effectLst/>
              </a:rPr>
              <a:t>an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SVM</a:t>
            </a:r>
            <a:r>
              <a:rPr lang="en-US" b="0" i="0" dirty="0">
                <a:solidFill>
                  <a:srgbClr val="292929"/>
                </a:solidFill>
                <a:effectLst/>
              </a:rPr>
              <a:t> to classify the region</a:t>
            </a:r>
          </a:p>
          <a:p>
            <a:pPr marL="800100" lvl="1" indent="-342900" algn="just">
              <a:buFont typeface="+mj-lt"/>
              <a:buAutoNum type="alphaLcPeriod"/>
            </a:pPr>
            <a:r>
              <a:rPr lang="en-US" b="0" i="0" dirty="0">
                <a:solidFill>
                  <a:srgbClr val="292929"/>
                </a:solidFill>
                <a:effectLst/>
              </a:rPr>
              <a:t>a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linear regressor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to tighten the </a:t>
            </a:r>
            <a:r>
              <a:rPr lang="en-US" b="0" i="0" u="sng" dirty="0">
                <a:solidFill>
                  <a:srgbClr val="292929"/>
                </a:solidFill>
                <a:effectLst/>
              </a:rPr>
              <a:t>bounding box</a:t>
            </a:r>
            <a:r>
              <a:rPr lang="en-US" b="0" i="0" dirty="0">
                <a:solidFill>
                  <a:srgbClr val="292929"/>
                </a:solidFill>
                <a:effectLst/>
              </a:rPr>
              <a:t> of the object, if such an object exists.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606FE91-E528-CC30-F9B0-19BF0CD3A3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2336110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1669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84B54F-F527-FAFB-AE0B-26ED9D3B5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57" y="2171747"/>
            <a:ext cx="1989787" cy="3440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46185-3050-C3FA-BBE1-7AE2C71C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3" y="3931542"/>
            <a:ext cx="2208361" cy="2402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3B6DEC-1AA8-4CCE-4234-172D54D91863}"/>
              </a:ext>
            </a:extLst>
          </p:cNvPr>
          <p:cNvSpPr txBox="1"/>
          <p:nvPr/>
        </p:nvSpPr>
        <p:spPr>
          <a:xfrm>
            <a:off x="3323498" y="5673961"/>
            <a:ext cx="17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</a:t>
            </a:r>
          </a:p>
          <a:p>
            <a:pPr algn="ctr"/>
            <a:r>
              <a:rPr lang="en-US" dirty="0"/>
              <a:t>(2013)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9D85D-7855-C2F7-19A2-0DAF5695F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49" y="2171747"/>
            <a:ext cx="5420938" cy="3446168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B83E5F3-CA28-8A44-1A4F-FA5AA86077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4511081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3235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84B54F-F527-FAFB-AE0B-26ED9D3B5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57" y="2171747"/>
            <a:ext cx="1989787" cy="3440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46185-3050-C3FA-BBE1-7AE2C71C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3" y="3931542"/>
            <a:ext cx="2208361" cy="2402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3B6DEC-1AA8-4CCE-4234-172D54D91863}"/>
              </a:ext>
            </a:extLst>
          </p:cNvPr>
          <p:cNvSpPr txBox="1"/>
          <p:nvPr/>
        </p:nvSpPr>
        <p:spPr>
          <a:xfrm>
            <a:off x="3323498" y="5673961"/>
            <a:ext cx="17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77FC10-53D9-D973-43F1-4FC83BCE5A73}"/>
              </a:ext>
            </a:extLst>
          </p:cNvPr>
          <p:cNvSpPr/>
          <p:nvPr/>
        </p:nvSpPr>
        <p:spPr>
          <a:xfrm>
            <a:off x="5418392" y="1385808"/>
            <a:ext cx="6066634" cy="5012661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50CFB-F755-79BF-97AC-B4A908CB0EFF}"/>
              </a:ext>
            </a:extLst>
          </p:cNvPr>
          <p:cNvSpPr txBox="1"/>
          <p:nvPr/>
        </p:nvSpPr>
        <p:spPr>
          <a:xfrm>
            <a:off x="5434865" y="2083791"/>
            <a:ext cx="6066635" cy="269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292929"/>
                </a:solidFill>
              </a:rPr>
              <a:t>Problems with R-CNN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H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uge amount of time to train the network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(you would have to classify 2000 region proposals per image)</a:t>
            </a:r>
            <a:endParaRPr lang="en-US" sz="1400" b="1" i="0" dirty="0">
              <a:solidFill>
                <a:srgbClr val="292929"/>
              </a:solidFill>
              <a:effectLst/>
              <a:latin typeface="charter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C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annot be implemented real time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(47 seconds for each test image)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</a:t>
            </a:r>
            <a:r>
              <a:rPr lang="en-US" b="0" i="0" u="sng" dirty="0">
                <a:solidFill>
                  <a:srgbClr val="292929"/>
                </a:solidFill>
                <a:effectLst/>
                <a:latin typeface="charter"/>
              </a:rPr>
              <a:t>selective search algorithm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is a fixed algorithm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92929"/>
                </a:solidFill>
                <a:latin typeface="charter"/>
              </a:rPr>
              <a:t>(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generation of bad candidate region proposals</a:t>
            </a:r>
            <a:r>
              <a:rPr lang="en-US" sz="1400" dirty="0">
                <a:solidFill>
                  <a:srgbClr val="292929"/>
                </a:solidFill>
                <a:latin typeface="charter"/>
              </a:rPr>
              <a:t>)</a:t>
            </a:r>
            <a:endParaRPr lang="en-US" sz="1400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2BEA9B1-9B19-125F-157C-F5606DCAEC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720077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6014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DBEA8C-A2C3-08DA-D967-3B2A2197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231" y="1401460"/>
            <a:ext cx="4281429" cy="459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51C99F2-6FE1-F36A-7AE1-FD4D88239E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344221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577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E4BC0-A883-E759-72FE-D89E5AF6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06" y="3932005"/>
            <a:ext cx="2239775" cy="240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8E6C6B-7728-105F-E497-FF7AD043845C}"/>
              </a:ext>
            </a:extLst>
          </p:cNvPr>
          <p:cNvSpPr txBox="1"/>
          <p:nvPr/>
        </p:nvSpPr>
        <p:spPr>
          <a:xfrm>
            <a:off x="3280811" y="5606685"/>
            <a:ext cx="17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</a:t>
            </a:r>
          </a:p>
          <a:p>
            <a:pPr algn="ctr"/>
            <a:r>
              <a:rPr lang="en-US" dirty="0"/>
              <a:t>(2015)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135BF0-89E1-A098-2EB8-CB4FDE718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50" y="2165900"/>
            <a:ext cx="1771071" cy="344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F7B157-E862-7E89-11D6-5D56D1E81B99}"/>
              </a:ext>
            </a:extLst>
          </p:cNvPr>
          <p:cNvSpPr/>
          <p:nvPr/>
        </p:nvSpPr>
        <p:spPr>
          <a:xfrm>
            <a:off x="5418392" y="1385808"/>
            <a:ext cx="6066634" cy="5012661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4CFFC-7CFC-152E-8019-3C59D14F7410}"/>
              </a:ext>
            </a:extLst>
          </p:cNvPr>
          <p:cNvSpPr txBox="1"/>
          <p:nvPr/>
        </p:nvSpPr>
        <p:spPr>
          <a:xfrm>
            <a:off x="5418391" y="3273588"/>
            <a:ext cx="6066635" cy="845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232629"/>
                </a:solidFill>
                <a:latin typeface="-apple-system"/>
              </a:rPr>
              <a:t>F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eature extraction over the image before proposing regions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Replacing the SVM with a SoftMax layer</a:t>
            </a:r>
            <a:endParaRPr lang="en-US" b="0" i="0" dirty="0">
              <a:solidFill>
                <a:srgbClr val="292929"/>
              </a:solidFill>
              <a:effectLst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1BA0370-8763-3B67-7D55-DE4DADEEC0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064485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6750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E4BC0-A883-E759-72FE-D89E5AF6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06" y="3932005"/>
            <a:ext cx="2239775" cy="240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E1D2DE-5247-A36B-DD77-F5AA29028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72" y="2166162"/>
            <a:ext cx="5396074" cy="34463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5595A-8D2A-0169-0366-283C94E860EF}"/>
              </a:ext>
            </a:extLst>
          </p:cNvPr>
          <p:cNvSpPr txBox="1"/>
          <p:nvPr/>
        </p:nvSpPr>
        <p:spPr>
          <a:xfrm>
            <a:off x="3280811" y="5606685"/>
            <a:ext cx="17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</a:t>
            </a:r>
          </a:p>
          <a:p>
            <a:pPr algn="ctr"/>
            <a:r>
              <a:rPr lang="en-US" dirty="0"/>
              <a:t>(2015)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982090-D395-3D0C-17B8-3F62172BF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50" y="2165900"/>
            <a:ext cx="1771071" cy="3440785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C4B3ECC-06C7-A9D6-9B85-E3F7E4440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23958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23885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CD9E9-10A3-F484-2496-A6B7F50E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065" y="1597139"/>
            <a:ext cx="3439762" cy="459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BD0D7A8-1635-7A50-F8AA-CB8FA54E14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288707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946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B9B38A-27B0-BEA0-B088-57CCD4BDF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33" y="2196910"/>
            <a:ext cx="2123152" cy="3440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2FAC03-7BAE-C397-041D-3CBA58BD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59" y="3940901"/>
            <a:ext cx="1799468" cy="240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B227C5-BC35-9DDF-1749-EB5FD0854D70}"/>
              </a:ext>
            </a:extLst>
          </p:cNvPr>
          <p:cNvSpPr txBox="1"/>
          <p:nvPr/>
        </p:nvSpPr>
        <p:spPr>
          <a:xfrm>
            <a:off x="3182557" y="5637696"/>
            <a:ext cx="17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</a:t>
            </a:r>
          </a:p>
          <a:p>
            <a:pPr algn="ctr"/>
            <a:r>
              <a:rPr lang="en-US" dirty="0"/>
              <a:t>(2015)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79E404-A506-3198-8D1C-DF06B27C9A8C}"/>
              </a:ext>
            </a:extLst>
          </p:cNvPr>
          <p:cNvSpPr/>
          <p:nvPr/>
        </p:nvSpPr>
        <p:spPr>
          <a:xfrm>
            <a:off x="5418392" y="1385808"/>
            <a:ext cx="6066634" cy="5012661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A3C63-B991-1B04-D45B-2578AFD9D1BB}"/>
              </a:ext>
            </a:extLst>
          </p:cNvPr>
          <p:cNvSpPr txBox="1"/>
          <p:nvPr/>
        </p:nvSpPr>
        <p:spPr>
          <a:xfrm>
            <a:off x="5385444" y="2232741"/>
            <a:ext cx="60666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</a:rPr>
              <a:t>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One of the drawbacks of R-CNN and Fast R-CNN: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2629"/>
                </a:solidFill>
                <a:latin typeface="-apple-system"/>
              </a:rPr>
              <a:t>S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low selective search algorithm for region proposal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32629"/>
              </a:solidFill>
              <a:latin typeface="-apple-system"/>
            </a:endParaRPr>
          </a:p>
          <a:p>
            <a:pPr lvl="1" algn="just"/>
            <a:endParaRPr lang="en-US" dirty="0">
              <a:solidFill>
                <a:srgbClr val="232629"/>
              </a:solidFill>
              <a:latin typeface="-apple-syste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Faster R-CNN: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introducing something called Region Proposal Network (RPN)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32629"/>
              </a:solidFill>
              <a:latin typeface="-apple-system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32629"/>
              </a:solidFill>
              <a:effectLst/>
              <a:latin typeface="-apple-system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32629"/>
              </a:solidFill>
              <a:latin typeface="-apple-system"/>
            </a:endParaRPr>
          </a:p>
          <a:p>
            <a:pPr lvl="1" algn="ctr"/>
            <a:r>
              <a:rPr lang="nn-NO" b="1" i="0" dirty="0">
                <a:solidFill>
                  <a:srgbClr val="232629"/>
                </a:solidFill>
                <a:effectLst/>
                <a:latin typeface="-apple-system"/>
              </a:rPr>
              <a:t>Faster R-CNN = RPN + Fast R-CNN</a:t>
            </a:r>
            <a:endParaRPr lang="en-US" b="1" i="0" dirty="0">
              <a:solidFill>
                <a:srgbClr val="232629"/>
              </a:solidFill>
              <a:effectLst/>
              <a:latin typeface="-apple-system"/>
            </a:endParaRPr>
          </a:p>
          <a:p>
            <a:pPr algn="just"/>
            <a:endParaRPr lang="en-US" b="0" i="0" dirty="0">
              <a:solidFill>
                <a:srgbClr val="292929"/>
              </a:solidFill>
              <a:effectLst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AD693D0-832E-010D-F7E3-5B8C40E2C7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70955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4018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B9B38A-27B0-BEA0-B088-57CCD4BDF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33" y="2196910"/>
            <a:ext cx="2123152" cy="3440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2FAC03-7BAE-C397-041D-3CBA58BD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59" y="3940901"/>
            <a:ext cx="1799468" cy="240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B227C5-BC35-9DDF-1749-EB5FD0854D70}"/>
              </a:ext>
            </a:extLst>
          </p:cNvPr>
          <p:cNvSpPr txBox="1"/>
          <p:nvPr/>
        </p:nvSpPr>
        <p:spPr>
          <a:xfrm>
            <a:off x="3182557" y="5637696"/>
            <a:ext cx="17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</a:t>
            </a:r>
          </a:p>
          <a:p>
            <a:pPr algn="ctr"/>
            <a:r>
              <a:rPr lang="en-US" dirty="0"/>
              <a:t>(2015)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6CD1E-312C-D7DD-CC0C-AD7C2DB97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696" y="1530195"/>
            <a:ext cx="5265745" cy="4723887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24772D0-1E8C-A867-F295-A3B86F298B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338462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612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9C703-7113-0A59-CA7F-9494AC98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848" y="1401460"/>
            <a:ext cx="3846303" cy="4590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DCA79DE-6328-5348-3D16-F62CEBF5A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3347735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359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BCBFD65-8A69-4C2B-9DAD-F0AA4FF567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089192"/>
              </p:ext>
            </p:extLst>
          </p:nvPr>
        </p:nvGraphicFramePr>
        <p:xfrm>
          <a:off x="0" y="251185"/>
          <a:ext cx="12191999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Task Definition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Concise Chronology of Recent Approaches Towards Object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Region-Based Models : R-CNN , Fast R-CNN , Faster R-CNN , Mask R-CNN , Mesh R-CNN 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Theory &amp; Pipelines : </a:t>
            </a:r>
            <a:r>
              <a:rPr lang="en-US" dirty="0"/>
              <a:t>R-CNN , Fast R-CNN , Faster R-CNN 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Architectures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RPN ( Region Proposal Network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Practice - Faster R-CNN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9976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E41BA4-8BA4-D0D6-AABC-AC119026C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57" y="2171747"/>
            <a:ext cx="1989787" cy="3440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D43BD-ABCA-0B2A-C6C6-F7AAAE160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044" y="2171747"/>
            <a:ext cx="1771071" cy="3440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F70EF8-DF13-6D70-6C1E-EAE181BBA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15" y="2171746"/>
            <a:ext cx="2123152" cy="3440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65D855-CA40-4DE4-F68A-E0282E179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67" y="2171746"/>
            <a:ext cx="2475232" cy="3440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B7D65-7D99-867D-7BE4-2F9805F28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21" y="3932005"/>
            <a:ext cx="2012145" cy="240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71A179-8CDB-6295-B033-CEC6D5FC6E0C}"/>
              </a:ext>
            </a:extLst>
          </p:cNvPr>
          <p:cNvSpPr txBox="1"/>
          <p:nvPr/>
        </p:nvSpPr>
        <p:spPr>
          <a:xfrm>
            <a:off x="3323498" y="5673961"/>
            <a:ext cx="17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9AF05-1CF4-C32F-4810-32EB3B7B3C27}"/>
              </a:ext>
            </a:extLst>
          </p:cNvPr>
          <p:cNvSpPr txBox="1"/>
          <p:nvPr/>
        </p:nvSpPr>
        <p:spPr>
          <a:xfrm>
            <a:off x="5249294" y="5673961"/>
            <a:ext cx="17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</a:t>
            </a:r>
          </a:p>
          <a:p>
            <a:pPr algn="ctr"/>
            <a:r>
              <a:rPr lang="en-US" dirty="0"/>
              <a:t>(2015)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49B7D-B70D-7A80-744D-0A8CA80C95A3}"/>
              </a:ext>
            </a:extLst>
          </p:cNvPr>
          <p:cNvSpPr txBox="1"/>
          <p:nvPr/>
        </p:nvSpPr>
        <p:spPr>
          <a:xfrm>
            <a:off x="7151039" y="5673961"/>
            <a:ext cx="17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</a:t>
            </a:r>
          </a:p>
          <a:p>
            <a:pPr algn="ctr"/>
            <a:r>
              <a:rPr lang="en-US" dirty="0"/>
              <a:t>(2015)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DFCE2-3553-0142-D92C-62D6EBAEFCF3}"/>
              </a:ext>
            </a:extLst>
          </p:cNvPr>
          <p:cNvSpPr txBox="1"/>
          <p:nvPr/>
        </p:nvSpPr>
        <p:spPr>
          <a:xfrm>
            <a:off x="9136864" y="5673961"/>
            <a:ext cx="238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Instance Segmentation</a:t>
            </a:r>
          </a:p>
          <a:p>
            <a:pPr algn="ctr"/>
            <a:r>
              <a:rPr lang="en-US" dirty="0"/>
              <a:t>(2017)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20B41B0-20E1-F695-8782-0B0E497F0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0259234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17933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A129A6-4092-E96F-DD1C-74338F6A6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919" y="1468145"/>
            <a:ext cx="3971827" cy="1960855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F962A6D-3CCB-3335-A69C-E49089F84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126645"/>
              </p:ext>
            </p:extLst>
          </p:nvPr>
        </p:nvGraphicFramePr>
        <p:xfrm>
          <a:off x="871146" y="3618408"/>
          <a:ext cx="10515600" cy="2742921"/>
        </p:xfrm>
        <a:graphic>
          <a:graphicData uri="http://schemas.openxmlformats.org/drawingml/2006/table">
            <a:tbl>
              <a:tblPr/>
              <a:tblGrid>
                <a:gridCol w="2842346">
                  <a:extLst>
                    <a:ext uri="{9D8B030D-6E8A-4147-A177-3AD203B41FA5}">
                      <a16:colId xmlns:a16="http://schemas.microsoft.com/office/drawing/2014/main" val="1068475256"/>
                    </a:ext>
                  </a:extLst>
                </a:gridCol>
                <a:gridCol w="1329310">
                  <a:extLst>
                    <a:ext uri="{9D8B030D-6E8A-4147-A177-3AD203B41FA5}">
                      <a16:colId xmlns:a16="http://schemas.microsoft.com/office/drawing/2014/main" val="1534795312"/>
                    </a:ext>
                  </a:extLst>
                </a:gridCol>
                <a:gridCol w="2993650">
                  <a:extLst>
                    <a:ext uri="{9D8B030D-6E8A-4147-A177-3AD203B41FA5}">
                      <a16:colId xmlns:a16="http://schemas.microsoft.com/office/drawing/2014/main" val="3804966279"/>
                    </a:ext>
                  </a:extLst>
                </a:gridCol>
                <a:gridCol w="3350294">
                  <a:extLst>
                    <a:ext uri="{9D8B030D-6E8A-4147-A177-3AD203B41FA5}">
                      <a16:colId xmlns:a16="http://schemas.microsoft.com/office/drawing/2014/main" val="536977087"/>
                    </a:ext>
                  </a:extLst>
                </a:gridCol>
              </a:tblGrid>
              <a:tr h="3047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484" marR="6484" marT="64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R-CNN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 R-CNN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Faster R-CNN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487333"/>
                  </a:ext>
                </a:extLst>
              </a:tr>
              <a:tr h="3047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Proposals Method</a:t>
                      </a:r>
                    </a:p>
                  </a:txBody>
                  <a:tcPr marL="6484" marR="6484" marT="64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Selective search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Selective search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proposal network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701796"/>
                  </a:ext>
                </a:extLst>
              </a:tr>
              <a:tr h="3047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Prediction Timing</a:t>
                      </a:r>
                    </a:p>
                  </a:txBody>
                  <a:tcPr marL="6484" marR="6484" marT="64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40-50 sec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seconds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seconds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97766"/>
                  </a:ext>
                </a:extLst>
              </a:tr>
              <a:tr h="3047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computation</a:t>
                      </a:r>
                    </a:p>
                  </a:txBody>
                  <a:tcPr marL="6484" marR="6484" marT="64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computation time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computation time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computation time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667386"/>
                  </a:ext>
                </a:extLst>
              </a:tr>
              <a:tr h="3047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Pascal VOC 2007 Test Dataset(%)</a:t>
                      </a:r>
                    </a:p>
                  </a:txBody>
                  <a:tcPr marL="6484" marR="6484" marT="64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58.5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66.9 (when trained with VOC 2007 only)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69.9(when trained with VOC 2007 only)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336202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 (when trained with VOC 2007 and 2012 both)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223116"/>
                  </a:ext>
                </a:extLst>
              </a:tr>
              <a:tr h="30476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Pascal VOC 2012 Test Dataset (%)</a:t>
                      </a:r>
                    </a:p>
                  </a:txBody>
                  <a:tcPr marL="6484" marR="6484" marT="64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53.3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65.7 (when trained with VOC 2012 only)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67.0(when trained with VOC 2012 only)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776951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68.4 (when trained with VOC 2007 and 2012 both)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70.4 (when trained with VOC 2007 and 2012 both)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547412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75.9(when trained with VOC 2007 and 2012 and COCO)</a:t>
                      </a:r>
                    </a:p>
                  </a:txBody>
                  <a:tcPr marL="6484" marR="6484" marT="6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530444"/>
                  </a:ext>
                </a:extLst>
              </a:tr>
            </a:tbl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B4C406C-E195-B07A-52E1-CB453D1C90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056066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21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1628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RPN</a:t>
            </a:r>
            <a:r>
              <a:rPr lang="en-US" dirty="0"/>
              <a:t> ( Region Proposal Network )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0174091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B5D77E7-6899-E5EB-8BE4-213AFA77E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94281"/>
            <a:ext cx="9601200" cy="26479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27A9773-95DC-44FD-6770-7F86D4F4EE63}"/>
              </a:ext>
            </a:extLst>
          </p:cNvPr>
          <p:cNvGrpSpPr/>
          <p:nvPr/>
        </p:nvGrpSpPr>
        <p:grpSpPr>
          <a:xfrm>
            <a:off x="2450495" y="4363120"/>
            <a:ext cx="7291011" cy="1996609"/>
            <a:chOff x="937726" y="4363120"/>
            <a:chExt cx="7291011" cy="199660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459241-C4BE-7F60-FEDA-7BBAAF33F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726" y="4368130"/>
              <a:ext cx="3615356" cy="19915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2C050F-41F7-3D67-55C8-EBDFB7713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949" y="4363120"/>
              <a:ext cx="2635788" cy="1996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39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1628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RPN</a:t>
            </a:r>
            <a:r>
              <a:rPr lang="en-US" dirty="0"/>
              <a:t> ( Region Proposal Network 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guesses : </a:t>
            </a:r>
            <a:r>
              <a:rPr lang="en-US" i="1" dirty="0"/>
              <a:t>k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/>
              <a:t>Objectiveness</a:t>
            </a:r>
            <a:r>
              <a:rPr lang="en-US" dirty="0"/>
              <a:t> score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Bounding-box </a:t>
            </a:r>
            <a:r>
              <a:rPr lang="en-US" u="sng" dirty="0"/>
              <a:t>coordinates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/>
              <a:t>Anchors</a:t>
            </a:r>
            <a:r>
              <a:rPr lang="en-US" dirty="0"/>
              <a:t> </a:t>
            </a:r>
            <a:r>
              <a:rPr lang="en-US" sz="1400" dirty="0"/>
              <a:t>(Default boundary boxes)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B7F7CB3-BAE1-D8BE-7A58-EA1D5722A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63" y="2028935"/>
            <a:ext cx="6945048" cy="4009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3FD55-243D-D54C-6E6D-D8B23E6CA7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31" y="3429000"/>
            <a:ext cx="2587379" cy="260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86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452942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BD872-A754-CF7A-A43C-4E940A7EE224}"/>
              </a:ext>
            </a:extLst>
          </p:cNvPr>
          <p:cNvSpPr txBox="1"/>
          <p:nvPr/>
        </p:nvSpPr>
        <p:spPr>
          <a:xfrm>
            <a:off x="404329" y="1154097"/>
            <a:ext cx="11416287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Code Summary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Programming language :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IDE : Google </a:t>
            </a:r>
            <a:r>
              <a:rPr lang="en-US" dirty="0" err="1"/>
              <a:t>Colab</a:t>
            </a:r>
            <a:r>
              <a:rPr lang="en-US" dirty="0"/>
              <a:t>  / </a:t>
            </a:r>
            <a:r>
              <a:rPr lang="en-US" dirty="0" err="1"/>
              <a:t>Jupyter</a:t>
            </a:r>
            <a:r>
              <a:rPr lang="en-US" dirty="0"/>
              <a:t> Notebook Format (</a:t>
            </a:r>
            <a:r>
              <a:rPr lang="en-US" dirty="0" err="1"/>
              <a:t>ipynb</a:t>
            </a:r>
            <a:r>
              <a:rPr lang="en-US" dirty="0"/>
              <a:t>) [</a:t>
            </a:r>
            <a:r>
              <a:rPr lang="en-US" dirty="0">
                <a:hlinkClick r:id="rId7"/>
              </a:rPr>
              <a:t>Click Here</a:t>
            </a:r>
            <a:r>
              <a:rPr lang="en-US" dirty="0"/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ML Framework : </a:t>
            </a:r>
            <a:r>
              <a:rPr lang="en-US" dirty="0" err="1"/>
              <a:t>Pytorch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Runtime Type : GPU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Dataset</a:t>
            </a:r>
            <a:r>
              <a:rPr lang="en-US" dirty="0"/>
              <a:t> : </a:t>
            </a:r>
            <a:r>
              <a:rPr lang="en-US" dirty="0">
                <a:hlinkClick r:id="rId8"/>
              </a:rPr>
              <a:t>Raccooon_dataset</a:t>
            </a:r>
            <a:endParaRPr lang="en-US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 of Dataset : 200 ( 160 : Train Phase / 40 : Validation Phase )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Based on Google Images and Pixabay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Self-Annotated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Resolution : Width : 600 / Height : 400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Bounding Box info : (</a:t>
            </a:r>
            <a:r>
              <a:rPr lang="en-US" dirty="0" err="1"/>
              <a:t>xmin</a:t>
            </a:r>
            <a:r>
              <a:rPr lang="en-US" dirty="0"/>
              <a:t> , </a:t>
            </a:r>
            <a:r>
              <a:rPr lang="en-US" dirty="0" err="1"/>
              <a:t>ymin</a:t>
            </a:r>
            <a:r>
              <a:rPr lang="en-US" dirty="0"/>
              <a:t> , </a:t>
            </a:r>
            <a:r>
              <a:rPr lang="en-US" dirty="0" err="1"/>
              <a:t>xmax</a:t>
            </a:r>
            <a:r>
              <a:rPr lang="en-US" dirty="0"/>
              <a:t> , </a:t>
            </a:r>
            <a:r>
              <a:rPr lang="en-US" dirty="0" err="1"/>
              <a:t>ymax</a:t>
            </a:r>
            <a:r>
              <a:rPr lang="en-US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73F18-E147-0755-6424-994E36CCF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279" y="4348153"/>
            <a:ext cx="5000795" cy="851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E9AA7-C1EE-7933-AAAD-E7FF62E92A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00" y="1352604"/>
            <a:ext cx="3688373" cy="253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2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BD872-A754-CF7A-A43C-4E940A7EE224}"/>
              </a:ext>
            </a:extLst>
          </p:cNvPr>
          <p:cNvSpPr txBox="1"/>
          <p:nvPr/>
        </p:nvSpPr>
        <p:spPr>
          <a:xfrm>
            <a:off x="404329" y="1154097"/>
            <a:ext cx="1141628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Implementation Workflow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5B3DC35-C0E0-4BDD-ACDD-0CFD5DAB3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949027"/>
              </p:ext>
            </p:extLst>
          </p:nvPr>
        </p:nvGraphicFramePr>
        <p:xfrm>
          <a:off x="576765" y="474956"/>
          <a:ext cx="11071413" cy="6131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99450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6B0E842-B108-C6CD-0DFB-7A7F02F30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8714" y="1682674"/>
            <a:ext cx="8647515" cy="441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47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BD872-A754-CF7A-A43C-4E940A7EE224}"/>
              </a:ext>
            </a:extLst>
          </p:cNvPr>
          <p:cNvSpPr txBox="1"/>
          <p:nvPr/>
        </p:nvSpPr>
        <p:spPr>
          <a:xfrm>
            <a:off x="404329" y="1154097"/>
            <a:ext cx="1141628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Training Error Profiles ( resnet50 Backbone 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DA21C5-54C2-589A-945B-9D07A0001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026" y="2935746"/>
            <a:ext cx="4595449" cy="191278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E1C5B6-29B5-18D0-365C-B14987CE8A7A}"/>
              </a:ext>
            </a:extLst>
          </p:cNvPr>
          <p:cNvGrpSpPr/>
          <p:nvPr/>
        </p:nvGrpSpPr>
        <p:grpSpPr>
          <a:xfrm>
            <a:off x="645939" y="1923883"/>
            <a:ext cx="4427604" cy="3936513"/>
            <a:chOff x="645939" y="1802031"/>
            <a:chExt cx="4427604" cy="3936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4D8A3E-6DDA-6F24-0BC7-01752B0A7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939" y="1802031"/>
              <a:ext cx="4427604" cy="19127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7A2455-4084-FCE9-8A56-B8688B54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5939" y="3925191"/>
              <a:ext cx="4427604" cy="1813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8981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BD872-A754-CF7A-A43C-4E940A7EE224}"/>
              </a:ext>
            </a:extLst>
          </p:cNvPr>
          <p:cNvSpPr txBox="1"/>
          <p:nvPr/>
        </p:nvSpPr>
        <p:spPr>
          <a:xfrm>
            <a:off x="404329" y="1154097"/>
            <a:ext cx="1141628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Training Error Profiles ( resnet50 Backbone 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DA21C5-54C2-589A-945B-9D07A0001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026" y="2935746"/>
            <a:ext cx="4595449" cy="191278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E1C5B6-29B5-18D0-365C-B14987CE8A7A}"/>
              </a:ext>
            </a:extLst>
          </p:cNvPr>
          <p:cNvGrpSpPr/>
          <p:nvPr/>
        </p:nvGrpSpPr>
        <p:grpSpPr>
          <a:xfrm>
            <a:off x="645939" y="1923883"/>
            <a:ext cx="4427604" cy="3936513"/>
            <a:chOff x="645939" y="1802031"/>
            <a:chExt cx="4427604" cy="3936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4D8A3E-6DDA-6F24-0BC7-01752B0A7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939" y="1802031"/>
              <a:ext cx="4427604" cy="19127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7A2455-4084-FCE9-8A56-B8688B54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5939" y="3925191"/>
              <a:ext cx="4427604" cy="1813353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3B70D-3860-F8E5-59AF-08DD90350AF7}"/>
              </a:ext>
            </a:extLst>
          </p:cNvPr>
          <p:cNvSpPr/>
          <p:nvPr/>
        </p:nvSpPr>
        <p:spPr>
          <a:xfrm>
            <a:off x="2801496" y="1655444"/>
            <a:ext cx="6355059" cy="4473389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821652-5628-97B8-9E3D-15561837DE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87" y="1991900"/>
            <a:ext cx="6086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BD872-A754-CF7A-A43C-4E940A7EE224}"/>
              </a:ext>
            </a:extLst>
          </p:cNvPr>
          <p:cNvSpPr txBox="1"/>
          <p:nvPr/>
        </p:nvSpPr>
        <p:spPr>
          <a:xfrm>
            <a:off x="404329" y="1154097"/>
            <a:ext cx="1141628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Training Error Profiles ( mobilenet_v2 Backbone + Optimizer 3 {SGD  + Momentum + Weight Decay})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0AC22-3F90-9CEB-FAE9-98AE995F3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25" y="2070801"/>
            <a:ext cx="4823878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Task Definition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Single Object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121"/>
                </a:solidFill>
              </a:rPr>
              <a:t>Classification</a:t>
            </a:r>
            <a:endParaRPr lang="en-US" b="0" i="0" dirty="0">
              <a:solidFill>
                <a:srgbClr val="1F2121"/>
              </a:solidFill>
              <a:effectLst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121"/>
                </a:solidFill>
              </a:rPr>
              <a:t>Classification + Localization</a:t>
            </a:r>
            <a:endParaRPr lang="en-US" b="0" i="0" dirty="0">
              <a:solidFill>
                <a:srgbClr val="1F2121"/>
              </a:solidFill>
              <a:effectLst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Multiple Objects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 Detection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Instance Segmentation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2C310A-DAE7-E426-2379-F67ED5AF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11" y="1600054"/>
            <a:ext cx="5474156" cy="2385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D2F1C0-3D27-67AD-B14A-E0B2E5350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74" y="4185711"/>
            <a:ext cx="3989431" cy="2144469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E6488B0-5981-9942-5BE0-1FC0B9061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457001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590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BD872-A754-CF7A-A43C-4E940A7EE224}"/>
              </a:ext>
            </a:extLst>
          </p:cNvPr>
          <p:cNvSpPr txBox="1"/>
          <p:nvPr/>
        </p:nvSpPr>
        <p:spPr>
          <a:xfrm>
            <a:off x="404329" y="1154097"/>
            <a:ext cx="1141628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Training Error Profiles ( mobilenet_v2 Backbone + Optimizer 3 {SGD  + Momentum + Weight Decay})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0AC22-3F90-9CEB-FAE9-98AE995F3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25" y="2070801"/>
            <a:ext cx="4823878" cy="182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2A0E36-31A2-C12D-21FB-6385ADF3C764}"/>
              </a:ext>
            </a:extLst>
          </p:cNvPr>
          <p:cNvSpPr/>
          <p:nvPr/>
        </p:nvSpPr>
        <p:spPr>
          <a:xfrm>
            <a:off x="2918470" y="1655442"/>
            <a:ext cx="6355059" cy="4473389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68817-68FC-ACDA-0E32-0FC4AD5235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534" y="1972850"/>
            <a:ext cx="58578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98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BD872-A754-CF7A-A43C-4E940A7EE224}"/>
              </a:ext>
            </a:extLst>
          </p:cNvPr>
          <p:cNvSpPr txBox="1"/>
          <p:nvPr/>
        </p:nvSpPr>
        <p:spPr>
          <a:xfrm>
            <a:off x="404329" y="1154097"/>
            <a:ext cx="1141628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Evaluation Results (resnet Backbone + Optimizer 3 {SGD  + Momentum + Weight Decay})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 evaluation, the model gives us scores with boxes (boxes with score &gt; 0.7)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Red : Model suggestions / Green : Targets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F70F66-FA8A-C76B-AFBE-B792F5A6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3" y="2649908"/>
            <a:ext cx="3943350" cy="32575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3975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BD872-A754-CF7A-A43C-4E940A7EE224}"/>
              </a:ext>
            </a:extLst>
          </p:cNvPr>
          <p:cNvSpPr txBox="1"/>
          <p:nvPr/>
        </p:nvSpPr>
        <p:spPr>
          <a:xfrm>
            <a:off x="404329" y="1154097"/>
            <a:ext cx="1141628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Evaluation Results (resnet Backbone + Optimizer 3 {SGD  + Momentum + </a:t>
            </a:r>
            <a:r>
              <a:rPr lang="en-US" b="1" dirty="0" err="1"/>
              <a:t>weight_decay</a:t>
            </a:r>
            <a:r>
              <a:rPr lang="en-US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 evaluation, the model gives us scores with boxes (boxes with score &gt; 0.7)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Red : Model suggestions / Green : Targets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F70F66-FA8A-C76B-AFBE-B792F5A6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3" y="2649908"/>
            <a:ext cx="3943350" cy="32575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DF4A62-65E1-3542-D2C6-C17AB7A11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32" y="3820358"/>
            <a:ext cx="5229225" cy="2667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852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BD872-A754-CF7A-A43C-4E940A7EE224}"/>
              </a:ext>
            </a:extLst>
          </p:cNvPr>
          <p:cNvSpPr txBox="1"/>
          <p:nvPr/>
        </p:nvSpPr>
        <p:spPr>
          <a:xfrm>
            <a:off x="404329" y="1154097"/>
            <a:ext cx="1141628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Evaluation Results (resnet Backbone + Optimizer 3 {SGD  + Momentum + </a:t>
            </a:r>
            <a:r>
              <a:rPr lang="en-US" b="1" dirty="0" err="1"/>
              <a:t>weight_decay</a:t>
            </a:r>
            <a:r>
              <a:rPr lang="en-US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 evaluation, the model gives us scores with boxes (boxes with score &gt; 0.7)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Red : Model suggestions / Green : Targets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F70F66-FA8A-C76B-AFBE-B792F5A6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3" y="2649908"/>
            <a:ext cx="3943350" cy="32575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DF4A62-65E1-3542-D2C6-C17AB7A11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32" y="3820358"/>
            <a:ext cx="5229225" cy="2667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DE1A83-7470-7674-6FBC-91A4E7575F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80" y="2539566"/>
            <a:ext cx="5095875" cy="28289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940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BD872-A754-CF7A-A43C-4E940A7EE224}"/>
              </a:ext>
            </a:extLst>
          </p:cNvPr>
          <p:cNvSpPr txBox="1"/>
          <p:nvPr/>
        </p:nvSpPr>
        <p:spPr>
          <a:xfrm>
            <a:off x="404329" y="1154097"/>
            <a:ext cx="1141628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Evaluation Results (resnet Backbone + Optimizer 3 {SGD  + Momentum + </a:t>
            </a:r>
            <a:r>
              <a:rPr lang="en-US" b="1" dirty="0" err="1"/>
              <a:t>weight_decay</a:t>
            </a:r>
            <a:r>
              <a:rPr lang="en-US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 evaluation, the model gives us scores with boxes (boxes with score &gt; 0.7)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Red : Model suggestions / Green : Targets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F70F66-FA8A-C76B-AFBE-B792F5A6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3" y="2649908"/>
            <a:ext cx="3943350" cy="32575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DF4A62-65E1-3542-D2C6-C17AB7A11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32" y="3820358"/>
            <a:ext cx="5229225" cy="2667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DE1A83-7470-7674-6FBC-91A4E7575F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80" y="2539566"/>
            <a:ext cx="5095875" cy="28289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A83E14-105A-6D6C-8AC9-F63FBB9FA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746" y="2649908"/>
            <a:ext cx="4406062" cy="36397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4402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6239D6C-67E3-DEBD-F349-CB9827852026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BD872-A754-CF7A-A43C-4E940A7EE224}"/>
              </a:ext>
            </a:extLst>
          </p:cNvPr>
          <p:cNvSpPr txBox="1"/>
          <p:nvPr/>
        </p:nvSpPr>
        <p:spPr>
          <a:xfrm>
            <a:off x="404329" y="1154097"/>
            <a:ext cx="11416287" cy="475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References</a:t>
            </a:r>
            <a:endParaRPr lang="en-US" sz="1200" dirty="0">
              <a:hlinkClick r:id="rId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Main Paper: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Faster R-CNN: Towards Object Detection with Region Proposal Networks - </a:t>
            </a:r>
            <a:r>
              <a:rPr lang="en-US" sz="1200" dirty="0" err="1">
                <a:hlinkClick r:id="rId7"/>
              </a:rPr>
              <a:t>Shaoqing</a:t>
            </a:r>
            <a:r>
              <a:rPr lang="en-US" sz="1200" dirty="0">
                <a:hlinkClick r:id="rId7"/>
              </a:rPr>
              <a:t> Ren, </a:t>
            </a:r>
            <a:r>
              <a:rPr lang="en-US" sz="1200" dirty="0" err="1">
                <a:hlinkClick r:id="rId7"/>
              </a:rPr>
              <a:t>Kaiming</a:t>
            </a:r>
            <a:r>
              <a:rPr lang="en-US" sz="1200" dirty="0">
                <a:hlinkClick r:id="rId7"/>
              </a:rPr>
              <a:t> He, Ross </a:t>
            </a:r>
            <a:r>
              <a:rPr lang="en-US" sz="1200" dirty="0" err="1">
                <a:hlinkClick r:id="rId7"/>
              </a:rPr>
              <a:t>Girshick</a:t>
            </a:r>
            <a:r>
              <a:rPr lang="en-US" sz="1200" dirty="0">
                <a:hlinkClick r:id="rId7"/>
              </a:rPr>
              <a:t>, and Jian Sun- NIPS’ 15 - Published: Dec 2015</a:t>
            </a:r>
            <a:endParaRPr lang="en-US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Dataset: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Raccooon_dataset</a:t>
            </a:r>
            <a:endParaRPr lang="en-US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Other References: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292929"/>
                </a:solidFill>
                <a:effectLst/>
                <a:latin typeface="sohne"/>
                <a:hlinkClick r:id="rId9"/>
              </a:rPr>
              <a:t>Object detection: speed and accuracy comparison (Faster R-CNN, R-FCN, SSD, FPN, </a:t>
            </a:r>
            <a:r>
              <a:rPr lang="en-US" sz="1200" i="0" dirty="0" err="1">
                <a:solidFill>
                  <a:srgbClr val="292929"/>
                </a:solidFill>
                <a:effectLst/>
                <a:latin typeface="sohne"/>
                <a:hlinkClick r:id="rId9"/>
              </a:rPr>
              <a:t>RetinaNet</a:t>
            </a:r>
            <a:r>
              <a:rPr lang="en-US" sz="1200" i="0" dirty="0">
                <a:solidFill>
                  <a:srgbClr val="292929"/>
                </a:solidFill>
                <a:effectLst/>
                <a:latin typeface="sohne"/>
                <a:hlinkClick r:id="rId9"/>
              </a:rPr>
              <a:t> and YOLOv3)</a:t>
            </a:r>
            <a:endParaRPr lang="en-US" sz="1200" dirty="0">
              <a:solidFill>
                <a:srgbClr val="292929"/>
              </a:solidFill>
              <a:latin typeface="sohne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hlinkClick r:id="rId10"/>
              </a:rPr>
              <a:t>R-CNN vs Fast R-CNN vs Faster R-CNN – A Comparative Guide</a:t>
            </a:r>
            <a:endParaRPr lang="pt-B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11"/>
              </a:rPr>
              <a:t>R-CNN for object detection : A technical paper summary</a:t>
            </a:r>
            <a:endParaRPr lang="en-US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12"/>
              </a:rPr>
              <a:t>Fast R-CNN for object detection : A technical paper summary</a:t>
            </a:r>
            <a:endParaRPr lang="pt-B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13"/>
              </a:rPr>
              <a:t>Faster R-CNN for object detection : A technical paper summary</a:t>
            </a:r>
            <a:endParaRPr lang="en-US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14"/>
              </a:rPr>
              <a:t>Distilled Notes for Stanford CS231n: Convolutional Neural Networks for Visual Recognition</a:t>
            </a:r>
            <a:endParaRPr lang="en-US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15"/>
              </a:rPr>
              <a:t>Deep Learning for Object Detection: A Comprehensive Review</a:t>
            </a:r>
            <a:endParaRPr lang="pt-B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16"/>
              </a:rPr>
              <a:t>CS231n Winter 2016: Lecture 8: Localization and Detection ( Stanford Winter Quarter 2016 Class)</a:t>
            </a:r>
            <a:endParaRPr lang="en-US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17"/>
              </a:rPr>
              <a:t>MaskRCNN with </a:t>
            </a:r>
            <a:r>
              <a:rPr lang="en-US" sz="1200" dirty="0" err="1">
                <a:hlinkClick r:id="rId17"/>
              </a:rPr>
              <a:t>MobileNet</a:t>
            </a:r>
            <a:r>
              <a:rPr lang="en-US" sz="1200" dirty="0">
                <a:hlinkClick r:id="rId17"/>
              </a:rPr>
              <a:t> backbone</a:t>
            </a:r>
            <a:endParaRPr lang="en-US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922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Manufacturing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Productivity Analysis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of Equipment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Surveillance Systems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Identity Verification and Authentication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Person Detection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Motion Tracking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Healthcare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Cancer Detection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Image-based Diagnosis and Prognosis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Autonomous Driving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Pedestrian Detection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Obstacle Avoidance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Smartphones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Face Detection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Smile Detection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E6488B0-5981-9942-5BE0-1FC0B9061E75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DB7AC30-F5A1-CE3C-E0AE-3354B858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628" y="1434352"/>
            <a:ext cx="2550625" cy="1698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E9BD7-3B12-2558-DCB5-D2E43DB530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46" y="1434352"/>
            <a:ext cx="2550625" cy="1698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65F867-924C-99EF-1ABB-5BD6EB31D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6" y="3194594"/>
            <a:ext cx="3370729" cy="31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9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var( --e-global-typography-96d2144-font-family )"/>
              </a:rPr>
              <a:t>Agriculture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var( --e-global-typography-96d2144-font-family )"/>
              </a:rPr>
              <a:t>Animal Monitoring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var( --e-global-typography-96d2144-font-family )"/>
              </a:rPr>
              <a:t>Farm Automation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var( --e-global-typography-96d2144-font-family )"/>
              </a:rPr>
              <a:t>Insect Detection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var( --e-global-typography-96d2144-font-family )"/>
              </a:rPr>
              <a:t>Transportation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Vehicle Classification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var( --e-global-typography-1f6a5ed-font-family )"/>
              </a:rPr>
              <a:t>Moving Violations Detection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var( --e-global-typography-1f6a5ed-font-family )"/>
              </a:rPr>
              <a:t>Driver Attentiveness Detection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var( --e-global-typography-96d2144-font-family )"/>
              </a:rPr>
              <a:t>Retail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var( --e-global-typography-1f6a5ed-font-family )"/>
              </a:rPr>
              <a:t>Customer Tracking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var( --e-global-typography-1f6a5ed-font-family )"/>
              </a:rPr>
              <a:t>Theft Detection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var( --e-global-typography-96d2144-font-family )"/>
              </a:rPr>
              <a:t>Sports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var( --e-global-typography-1f6a5ed-font-family )"/>
              </a:rPr>
              <a:t>Player Pose Tracking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var( --e-global-typography-1f6a5ed-font-family )"/>
              </a:rPr>
              <a:t>Ball Tracking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var( --e-global-typography-1f6a5ed-font-family )"/>
              </a:rPr>
              <a:t>Goal-Line Technology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i="0" dirty="0">
              <a:effectLst/>
              <a:latin typeface="var( --e-global-typography-1f6a5ed-font-family )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E6488B0-5981-9942-5BE0-1FC0B9061E75}"/>
              </a:ext>
            </a:extLst>
          </p:cNvPr>
          <p:cNvGraphicFramePr>
            <a:graphicFrameLocks/>
          </p:cNvGraphicFramePr>
          <p:nvPr/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8856AE8-5C86-5546-0C76-DB3AD6D06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57" y="3816484"/>
            <a:ext cx="3020356" cy="2012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ED1BD-9465-A580-688E-AF95B946CD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69" y="3816485"/>
            <a:ext cx="3579416" cy="2012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4034B5-039A-49F2-C3CA-F42A05C064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49" y="1396709"/>
            <a:ext cx="2373064" cy="2373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6D428-6481-7884-21FD-EB2B54388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69" y="1412307"/>
            <a:ext cx="4192808" cy="23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00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Concise Chronology of Recent Approaches Towards Object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E72D8B-D2A6-28EA-B0F9-A46BB15E1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45" y="1693608"/>
            <a:ext cx="9181707" cy="4397062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8B33E19-2361-364F-6DC7-8782385844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2311250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313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Concise Chronology of Recent Approaches Towards Object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3A73-C4F0-1C10-618E-29BEB58D4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26" y="2070279"/>
            <a:ext cx="10041749" cy="364372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046E5EA-36F9-F2DF-F534-34C8229773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5472336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821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Region-Based Models</a:t>
            </a:r>
            <a:endParaRPr lang="fa-I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</a:rPr>
              <a:t>roduce a set of </a:t>
            </a:r>
            <a:r>
              <a:rPr lang="en-US" b="0" i="0" u="sng" dirty="0">
                <a:solidFill>
                  <a:srgbClr val="202122"/>
                </a:solidFill>
                <a:effectLst/>
              </a:rPr>
              <a:t>bounding boxes</a:t>
            </a:r>
            <a:r>
              <a:rPr lang="en-US" b="0" i="0" dirty="0">
                <a:solidFill>
                  <a:srgbClr val="202122"/>
                </a:solidFill>
                <a:effectLst/>
              </a:rPr>
              <a:t> as output, where each bounding box contains an </a:t>
            </a:r>
            <a:r>
              <a:rPr lang="en-US" b="0" i="0" u="sng" dirty="0">
                <a:solidFill>
                  <a:srgbClr val="202122"/>
                </a:solidFill>
                <a:effectLst/>
              </a:rPr>
              <a:t>object</a:t>
            </a:r>
            <a:r>
              <a:rPr lang="en-US" b="0" i="0" dirty="0">
                <a:solidFill>
                  <a:srgbClr val="202122"/>
                </a:solidFill>
                <a:effectLst/>
              </a:rPr>
              <a:t> and also the </a:t>
            </a:r>
            <a:r>
              <a:rPr lang="en-US" b="0" i="0" u="sng" dirty="0">
                <a:solidFill>
                  <a:srgbClr val="202122"/>
                </a:solidFill>
                <a:effectLst/>
              </a:rPr>
              <a:t>category</a:t>
            </a:r>
            <a:endParaRPr lang="en-US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3A73-C4F0-1C10-618E-29BEB58D4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25" y="2070279"/>
            <a:ext cx="10041749" cy="36437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246202-A75D-569D-644E-EEC1881D88D7}"/>
              </a:ext>
            </a:extLst>
          </p:cNvPr>
          <p:cNvSpPr/>
          <p:nvPr/>
        </p:nvSpPr>
        <p:spPr>
          <a:xfrm>
            <a:off x="2318994" y="2903456"/>
            <a:ext cx="923827" cy="525544"/>
          </a:xfrm>
          <a:prstGeom prst="round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B14ACC-1A74-B3CD-1CD8-259038459E3B}"/>
              </a:ext>
            </a:extLst>
          </p:cNvPr>
          <p:cNvSpPr/>
          <p:nvPr/>
        </p:nvSpPr>
        <p:spPr>
          <a:xfrm>
            <a:off x="3451704" y="2632923"/>
            <a:ext cx="923827" cy="525544"/>
          </a:xfrm>
          <a:prstGeom prst="round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31AD7D-C452-DE11-4B53-A79E03BDE427}"/>
              </a:ext>
            </a:extLst>
          </p:cNvPr>
          <p:cNvSpPr/>
          <p:nvPr/>
        </p:nvSpPr>
        <p:spPr>
          <a:xfrm>
            <a:off x="2885349" y="3323071"/>
            <a:ext cx="923827" cy="525544"/>
          </a:xfrm>
          <a:prstGeom prst="round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E483E1-DCE8-96FE-95E1-B76C76804694}"/>
              </a:ext>
            </a:extLst>
          </p:cNvPr>
          <p:cNvSpPr/>
          <p:nvPr/>
        </p:nvSpPr>
        <p:spPr>
          <a:xfrm>
            <a:off x="6472465" y="2895695"/>
            <a:ext cx="923827" cy="525544"/>
          </a:xfrm>
          <a:prstGeom prst="round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6AEE4D-4082-846D-ED9A-528B5D39BE4B}"/>
              </a:ext>
            </a:extLst>
          </p:cNvPr>
          <p:cNvSpPr/>
          <p:nvPr/>
        </p:nvSpPr>
        <p:spPr>
          <a:xfrm>
            <a:off x="7246581" y="2578256"/>
            <a:ext cx="923827" cy="525544"/>
          </a:xfrm>
          <a:prstGeom prst="round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7603DCA8-25B2-5513-090F-45A5661E79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9629342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952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A3B9AE-E394-4D24-93E2-34DBDA48339E}"/>
              </a:ext>
            </a:extLst>
          </p:cNvPr>
          <p:cNvSpPr/>
          <p:nvPr/>
        </p:nvSpPr>
        <p:spPr>
          <a:xfrm>
            <a:off x="404329" y="1215527"/>
            <a:ext cx="11416287" cy="5353224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2AC80-93ED-42F3-802D-EBF5308A2557}"/>
              </a:ext>
            </a:extLst>
          </p:cNvPr>
          <p:cNvSpPr txBox="1"/>
          <p:nvPr/>
        </p:nvSpPr>
        <p:spPr>
          <a:xfrm>
            <a:off x="404329" y="1154097"/>
            <a:ext cx="114492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Faster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0B0825-025C-090F-50D8-47613842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749" y="1401052"/>
            <a:ext cx="4220501" cy="4590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08727FF-D032-E417-BEBC-BA7FFA8C0A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2187425"/>
              </p:ext>
            </p:extLst>
          </p:nvPr>
        </p:nvGraphicFramePr>
        <p:xfrm>
          <a:off x="0" y="251185"/>
          <a:ext cx="12192000" cy="6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7958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3448</TotalTime>
  <Words>1556</Words>
  <Application>Microsoft Office PowerPoint</Application>
  <PresentationFormat>Widescreen</PresentationFormat>
  <Paragraphs>455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charter</vt:lpstr>
      <vt:lpstr>sohne</vt:lpstr>
      <vt:lpstr>var( --e-global-typography-1f6a5ed-font-family )</vt:lpstr>
      <vt:lpstr>var( --e-global-typography-96d2144-font-family 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pourbahreini</dc:creator>
  <cp:lastModifiedBy>reza pourbahreini</cp:lastModifiedBy>
  <cp:revision>141</cp:revision>
  <dcterms:created xsi:type="dcterms:W3CDTF">2021-12-23T08:19:32Z</dcterms:created>
  <dcterms:modified xsi:type="dcterms:W3CDTF">2022-07-08T14:01:48Z</dcterms:modified>
</cp:coreProperties>
</file>